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6">
  <p:sldMasterIdLst>
    <p:sldMasterId id="2147483662" r:id="rId1"/>
  </p:sldMasterIdLst>
  <p:notesMasterIdLst>
    <p:notesMasterId r:id="rId86"/>
  </p:notesMasterIdLst>
  <p:sldIdLst>
    <p:sldId id="256" r:id="rId2"/>
    <p:sldId id="258" r:id="rId3"/>
    <p:sldId id="257" r:id="rId4"/>
    <p:sldId id="306" r:id="rId5"/>
    <p:sldId id="291" r:id="rId6"/>
    <p:sldId id="289" r:id="rId7"/>
    <p:sldId id="290" r:id="rId8"/>
    <p:sldId id="307" r:id="rId9"/>
    <p:sldId id="372" r:id="rId10"/>
    <p:sldId id="294" r:id="rId11"/>
    <p:sldId id="296" r:id="rId12"/>
    <p:sldId id="295" r:id="rId13"/>
    <p:sldId id="298" r:id="rId14"/>
    <p:sldId id="299" r:id="rId15"/>
    <p:sldId id="301" r:id="rId16"/>
    <p:sldId id="300" r:id="rId17"/>
    <p:sldId id="302" r:id="rId18"/>
    <p:sldId id="371" r:id="rId19"/>
    <p:sldId id="303" r:id="rId20"/>
    <p:sldId id="304" r:id="rId21"/>
    <p:sldId id="308" r:id="rId22"/>
    <p:sldId id="305" r:id="rId23"/>
    <p:sldId id="310" r:id="rId24"/>
    <p:sldId id="309" r:id="rId25"/>
    <p:sldId id="316" r:id="rId26"/>
    <p:sldId id="311" r:id="rId27"/>
    <p:sldId id="312" r:id="rId28"/>
    <p:sldId id="313" r:id="rId29"/>
    <p:sldId id="315" r:id="rId30"/>
    <p:sldId id="314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8" r:id="rId82"/>
    <p:sldId id="367" r:id="rId83"/>
    <p:sldId id="369" r:id="rId84"/>
    <p:sldId id="370" r:id="rId8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Fira Sans Extra Condensed Medium" panose="020B0604020202020204" charset="0"/>
      <p:regular r:id="rId91"/>
      <p:bold r:id="rId92"/>
      <p:italic r:id="rId93"/>
      <p:boldItalic r:id="rId94"/>
    </p:embeddedFont>
    <p:embeddedFont>
      <p:font typeface="Josefin Sans" panose="020B0604020202020204" charset="0"/>
      <p:regular r:id="rId95"/>
      <p:bold r:id="rId96"/>
      <p:italic r:id="rId97"/>
      <p:boldItalic r:id="rId98"/>
    </p:embeddedFont>
    <p:embeddedFont>
      <p:font typeface="Josefin Sans Thin" panose="020B0604020202020204" charset="0"/>
      <p:regular r:id="rId99"/>
      <p:bold r:id="rId100"/>
      <p:italic r:id="rId101"/>
      <p:boldItalic r:id="rId102"/>
    </p:embeddedFont>
    <p:embeddedFont>
      <p:font typeface="Josefin Slab" panose="020B0604020202020204" charset="0"/>
      <p:regular r:id="rId103"/>
      <p:bold r:id="rId104"/>
      <p:italic r:id="rId105"/>
      <p:boldItalic r:id="rId106"/>
    </p:embeddedFont>
    <p:embeddedFont>
      <p:font typeface="Josefin Slab Thin" panose="020B060402020202020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587"/>
    <a:srgbClr val="FE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pos="2880"/>
        <p:guide orient="horz" pos="9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2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font" Target="fonts/font2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10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22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35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8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355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203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74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5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21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44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971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6e9a21c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6e9a21c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557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02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430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38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35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2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99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e9a21c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e9a21c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70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9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795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52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99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761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96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915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473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959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0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98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741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26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68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900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038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3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e9a21c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e9a21c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965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032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757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1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849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82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9444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122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10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16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059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87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5179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324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36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41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5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323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6011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e9a21c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e9a21c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2608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389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8176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097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83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91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07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681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516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3886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658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455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23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06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350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50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4837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0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15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6e9a21c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6e9a21c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6259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3474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250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d11bbb8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d11bbb8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14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36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3429000" y="1652100"/>
            <a:ext cx="5715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1"/>
          </p:nvPr>
        </p:nvSpPr>
        <p:spPr>
          <a:xfrm>
            <a:off x="3731150" y="1983150"/>
            <a:ext cx="50310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49F87-DB32-4E7E-B4F2-424234DD1D44}" type="datetimeFigureOut">
              <a:rPr lang="en-ID" smtClean="0"/>
              <a:t>03/07/2021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E0192-21E0-4CE4-8C96-CE6CAD3501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673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2602213" y="4331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>
            <a:off x="219000" y="1953395"/>
            <a:ext cx="8706000" cy="123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2063077"/>
            <a:ext cx="91440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88150" y="751850"/>
            <a:ext cx="38673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928100" y="618350"/>
            <a:ext cx="3597000" cy="390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098000"/>
            <a:ext cx="9144000" cy="10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829350" y="1479089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5"/>
          <p:cNvCxnSpPr/>
          <p:nvPr/>
        </p:nvCxnSpPr>
        <p:spPr>
          <a:xfrm>
            <a:off x="829350" y="3650700"/>
            <a:ext cx="748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4785150" y="2783311"/>
            <a:ext cx="1623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2396925" y="2334500"/>
            <a:ext cx="42249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6101583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764800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3704725" y="133500"/>
            <a:ext cx="17346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530392" y="2638725"/>
            <a:ext cx="2055300" cy="22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3548189" y="2638863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6558918" y="2638787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682050" y="134037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-56225" y="302612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ctrTitle"/>
          </p:nvPr>
        </p:nvSpPr>
        <p:spPr>
          <a:xfrm>
            <a:off x="2166692" y="213325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2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rgbClr val="338987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rgbClr val="338987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>
                <a:solidFill>
                  <a:srgbClr val="338987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0" y="1652100"/>
            <a:ext cx="40173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99" name="Google Shape;99;p1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●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○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■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●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○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■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●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Thin"/>
              <a:buChar char="○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Thin"/>
              <a:buChar char="■"/>
              <a:defRPr sz="1200">
                <a:solidFill>
                  <a:schemeClr val="lt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1405219" y="2410800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Hansel Matthew - 1806194914</a:t>
            </a: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/>
          </p:nvPr>
        </p:nvSpPr>
        <p:spPr>
          <a:xfrm>
            <a:off x="480150" y="1035844"/>
            <a:ext cx="6506438" cy="1535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effectLst/>
                <a:latin typeface="Josefin Sans" panose="020B0604020202020204" charset="0"/>
                <a:ea typeface="MS Mincho" panose="02020609040205080304" pitchFamily="49" charset="-128"/>
              </a:rPr>
              <a:t>TINJAUAN DAN INVESTIGASI ATURAN SIMPLIFIED LOGIC DARI FUZZY LOGIC SPEED CONTROLLER PADA MOTOR INDUKSI BERKINERJA TINGGI</a:t>
            </a:r>
            <a:endParaRPr lang="en-ID" sz="1600" i="1" dirty="0">
              <a:effectLst/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  <p:sp>
        <p:nvSpPr>
          <p:cNvPr id="8" name="Google Shape;127;p18">
            <a:extLst>
              <a:ext uri="{FF2B5EF4-FFF2-40B4-BE49-F238E27FC236}">
                <a16:creationId xmlns:a16="http://schemas.microsoft.com/office/drawing/2014/main" id="{D92B2BED-D9E9-42C3-BC78-451159BDA35A}"/>
              </a:ext>
            </a:extLst>
          </p:cNvPr>
          <p:cNvSpPr txBox="1">
            <a:spLocks/>
          </p:cNvSpPr>
          <p:nvPr/>
        </p:nvSpPr>
        <p:spPr>
          <a:xfrm rot="5400000">
            <a:off x="5430301" y="2308484"/>
            <a:ext cx="5143498" cy="52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EF6F8"/>
                </a:solidFill>
                <a:latin typeface="Josefin Sans" panose="020B0604020202020204" charset="0"/>
                <a:ea typeface="MS Mincho" panose="02020609040205080304" pitchFamily="49" charset="-128"/>
              </a:rPr>
              <a:t>UJIAN AKHIR SISTEM KENDALI MOTOR LISTRIK</a:t>
            </a:r>
            <a:endParaRPr lang="en-ID" sz="1600" dirty="0">
              <a:solidFill>
                <a:srgbClr val="FEF6F8"/>
              </a:solidFill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1028" name="Picture 4" descr="Universitas Indonesia - Photos | Facebook">
            <a:extLst>
              <a:ext uri="{FF2B5EF4-FFF2-40B4-BE49-F238E27FC236}">
                <a16:creationId xmlns:a16="http://schemas.microsoft.com/office/drawing/2014/main" id="{C0014073-64F9-4DDE-B236-5F49BA4A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4" y="0"/>
            <a:ext cx="623147" cy="10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EEE Access (@IEEEAccess) | Twitter">
            <a:extLst>
              <a:ext uri="{FF2B5EF4-FFF2-40B4-BE49-F238E27FC236}">
                <a16:creationId xmlns:a16="http://schemas.microsoft.com/office/drawing/2014/main" id="{D873905C-F4F4-41FE-9E5D-4692F58A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15" y="0"/>
            <a:ext cx="1024626" cy="10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116273"/>
            <a:ext cx="3867299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Motor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Induksi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(IM)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motor AC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memiliki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berbagai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aplikasi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industri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konsumen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karena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konstruksinya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kokoh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perawatan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lebih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sedikit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keandalan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Karena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penggunaannya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intensif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aplikasi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IM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memerlukan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sistem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penggerak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kinerja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mengontrol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operasinya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secara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efisien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Dua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penggerak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berkinerja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populer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Field Oriented Control (FOC) 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dan Direct Torque Control (DTC) </a:t>
            </a:r>
            <a:endParaRPr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557866"/>
            <a:ext cx="3867300" cy="727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Motor Induksi</a:t>
            </a:r>
            <a:endParaRPr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25A08F-7745-44E1-8DC1-63AFA1D57C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5443" y="50959"/>
            <a:ext cx="4302125" cy="3255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34D014-7149-46AA-8CBB-C1A459C57C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85443" y="3288972"/>
            <a:ext cx="4617720" cy="554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B493E-DB14-459A-B834-B2967FEFB69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85443" y="3797559"/>
            <a:ext cx="4456430" cy="10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474980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Vector Control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atau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Field Oriented Control (FOC),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kendali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penggerak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frekuensi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variabel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di mana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arus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stator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motor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induksi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diidentifikasi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sebagai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dua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komponen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ortogonal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divisualisasikan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sebuah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vector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torsi dan </a:t>
            </a:r>
            <a:r>
              <a:rPr lang="en-ID" dirty="0" err="1"/>
              <a:t>fluks</a:t>
            </a:r>
            <a:r>
              <a:rPr lang="en-ID" dirty="0"/>
              <a:t> motor.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vector control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/>
              <a:t>Rotor Flux Oriented Control (RFOC)</a:t>
            </a:r>
            <a:endParaRPr lang="en-ID" b="1"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82920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Vector Control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C6A803-37C1-4435-854E-BE53CCFB25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34802" y="473134"/>
            <a:ext cx="3495675" cy="971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6B2A6A-E4AA-4A5F-874B-20FB243A992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79938" y="1651253"/>
            <a:ext cx="2055495" cy="213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82E62-EF69-41C8-91DF-51F822919C1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83561" y="1687066"/>
            <a:ext cx="2590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99869" y="2857973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Transformasi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,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mengubah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3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fasa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yaitu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abc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2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fasa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terdiri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frame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stasioner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l-GR" b="1" dirty="0">
                <a:latin typeface="Josefin Slab Thin"/>
                <a:ea typeface="Josefin Slab Thin"/>
                <a:cs typeface="Josefin Slab Thin"/>
                <a:sym typeface="Josefin Slab Thin"/>
              </a:rPr>
              <a:t>αβ</a:t>
            </a:r>
            <a:r>
              <a:rPr lang="el-GR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dan frame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dinamik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dq</a:t>
            </a:r>
            <a:endParaRPr lang="en-ID" b="1"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99869" y="2252590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Transformasi Clarke Park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545E1-C251-43F4-8E86-F58E0831599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02"/>
          <a:stretch>
            <a:fillRect/>
          </a:stretch>
        </p:blipFill>
        <p:spPr bwMode="auto">
          <a:xfrm>
            <a:off x="4103370" y="1110225"/>
            <a:ext cx="5040630" cy="114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A90D1-C8C1-4611-9005-42B5FDD26BD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1"/>
          <a:stretch>
            <a:fillRect/>
          </a:stretch>
        </p:blipFill>
        <p:spPr bwMode="auto">
          <a:xfrm>
            <a:off x="5132544" y="2356963"/>
            <a:ext cx="2493645" cy="13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F23D92-867B-4F32-AA3D-C5FBE5B838F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8" b="5995"/>
          <a:stretch/>
        </p:blipFill>
        <p:spPr bwMode="auto">
          <a:xfrm>
            <a:off x="5132544" y="3764356"/>
            <a:ext cx="2493644" cy="7406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202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Logika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fuzzy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model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matematika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didasarkan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kombinasi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logika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,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kecerdasan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buatan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dan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algoritma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probabilistik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memiliki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fungsi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memecahkan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masalah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seperti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pemikiran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manusia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Logika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 juga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memecahkan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masalah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kompleks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atau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rumit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seperti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persamaan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matematika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nonlinier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206542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Fuzzy Logic Controller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30624" y="1511808"/>
            <a:ext cx="4724400" cy="26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6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Merupakan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proses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pengubahan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input linguistic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menjadi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fuzzy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Derajat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keanggotaan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derajat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atau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tingkatan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merepresentasikan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banyaknya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dihasilkan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ketika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jelas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dimasukkan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 (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linguistik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). 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Fuzzification - MF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7" name="Picture 6" descr="Degree of Membership for fuzzy sets of the input variable Temperature. |  Download Scientific Diagram">
            <a:extLst>
              <a:ext uri="{FF2B5EF4-FFF2-40B4-BE49-F238E27FC236}">
                <a16:creationId xmlns:a16="http://schemas.microsoft.com/office/drawing/2014/main" id="{CCC36733-AE1D-4E1C-AFAD-BF4F115ED4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1537564"/>
            <a:ext cx="4907276" cy="2756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24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431541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Derajat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keanggotaan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atau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Degree of Membership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derajat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atau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tingkatan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merepresentasikan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banyaknya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dihasilkan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ketika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jelas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dimasukkan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 (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linguistik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). DOM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menunjukkan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seberapa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jelas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fungsi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keanggotaan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Biasanya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DOM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berkisar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antara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0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sampai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1.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Fuzzification - DOM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7" name="Picture 6" descr="Degree of Membership for fuzzy sets of the input variable Temperature. |  Download Scientific Diagram">
            <a:extLst>
              <a:ext uri="{FF2B5EF4-FFF2-40B4-BE49-F238E27FC236}">
                <a16:creationId xmlns:a16="http://schemas.microsoft.com/office/drawing/2014/main" id="{CCC36733-AE1D-4E1C-AFAD-BF4F115ED48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1537564"/>
            <a:ext cx="4907276" cy="2756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0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Rule Base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merupakan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aturan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disajikan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(IF-THEN)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menggambarkan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hubungan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antara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variabel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input dan output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linguistik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Rule Base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174110" y="1305374"/>
            <a:ext cx="4701665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8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Inference engine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sistem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keluaran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berupa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proses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penalaran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masukan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biasanya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dihubungkan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AND/OR. Inference Engine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dibutuhkan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 mana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Salah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satu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inference engine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Algoritma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Min-Max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Inference Engine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223884" y="1550975"/>
            <a:ext cx="4486622" cy="32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Defuzzification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tahapan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dimana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fuzzy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sudah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didapatkan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hasil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inference engine – rule base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menjadi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luaran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crisp (crisp output).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beberapa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defuzzification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namun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laporan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Weighted Average Method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Defuzzification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210338" y="1258061"/>
            <a:ext cx="3500546" cy="262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24C85-0925-4B38-8BB7-169A375E68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38" y="3885437"/>
            <a:ext cx="1680210" cy="640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874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PWM sinusoidal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jenis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modulasi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lebar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pulsa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berbasis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sebuah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carrier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berupa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sinusoidal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PWM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berbasis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operator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modulasi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ditentukan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sebelumnya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tegangan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output.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Sinusoidal PWM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283490" y="1798207"/>
            <a:ext cx="3500546" cy="22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PAPER REFERENSI</a:t>
            </a:r>
            <a:endParaRPr sz="2800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and Investigation of Simplified Rules Fuzzy Logic Speed Controller of High-Performance Induction Motor Drives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Diterbitkan</a:t>
            </a:r>
            <a:r>
              <a:rPr lang="en-US" dirty="0"/>
              <a:t> pada </a:t>
            </a:r>
            <a:r>
              <a:rPr lang="en-US" dirty="0" err="1"/>
              <a:t>jurnal</a:t>
            </a:r>
            <a:r>
              <a:rPr lang="en-US" dirty="0"/>
              <a:t> IEEE Access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Diterima</a:t>
            </a:r>
            <a:r>
              <a:rPr lang="en-US" dirty="0"/>
              <a:t> oleh </a:t>
            </a:r>
            <a:r>
              <a:rPr lang="en-US" dirty="0" err="1"/>
              <a:t>jurnal</a:t>
            </a:r>
            <a:r>
              <a:rPr lang="en-US" dirty="0"/>
              <a:t> 15 </a:t>
            </a:r>
            <a:r>
              <a:rPr lang="en-US" dirty="0" err="1"/>
              <a:t>Januari</a:t>
            </a:r>
            <a:r>
              <a:rPr lang="en-US" dirty="0"/>
              <a:t> 2020,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paper 4 </a:t>
            </a:r>
            <a:r>
              <a:rPr lang="en-US" dirty="0" err="1"/>
              <a:t>Februari</a:t>
            </a:r>
            <a:r>
              <a:rPr lang="en-US" dirty="0"/>
              <a:t> 2020, </a:t>
            </a:r>
            <a:r>
              <a:rPr lang="en-US" dirty="0" err="1"/>
              <a:t>Dipublikasikan</a:t>
            </a:r>
            <a:r>
              <a:rPr lang="en-US" dirty="0"/>
              <a:t> 28 </a:t>
            </a:r>
            <a:r>
              <a:rPr lang="en-US" dirty="0" err="1"/>
              <a:t>Februari</a:t>
            </a:r>
            <a:r>
              <a:rPr lang="en-US" dirty="0"/>
              <a:t> 2020,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19 </a:t>
            </a:r>
            <a:r>
              <a:rPr lang="en-US" dirty="0" err="1"/>
              <a:t>Maret</a:t>
            </a:r>
            <a:r>
              <a:rPr lang="en-US" dirty="0"/>
              <a:t>, 2020 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Paper Referensi</a:t>
            </a:r>
            <a:endParaRPr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/>
          <a:srcRect t="11725" b="11725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927815" y="598613"/>
            <a:ext cx="3597000" cy="39462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PWM sinusoidal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jenis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modulasi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lebar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pulsa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berbasis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sebuah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carrier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berupa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sinusoidal. PWM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berbasis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operator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sinyal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modulasi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ditentukan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sebelumnya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menentukan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tegangan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output.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Sinusoidal PWM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FE8DF-50BE-4037-A2AD-37B1C1C23D85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4283490" y="1798207"/>
            <a:ext cx="3500546" cy="22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8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0" y="-1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 dirty="0"/>
          </a:p>
        </p:txBody>
      </p:sp>
      <p:sp>
        <p:nvSpPr>
          <p:cNvPr id="11" name="Google Shape;136;p19">
            <a:extLst>
              <a:ext uri="{FF2B5EF4-FFF2-40B4-BE49-F238E27FC236}">
                <a16:creationId xmlns:a16="http://schemas.microsoft.com/office/drawing/2014/main" id="{CD0C63EF-BFF4-4C54-A186-9B6D9FA890E4}"/>
              </a:ext>
            </a:extLst>
          </p:cNvPr>
          <p:cNvSpPr txBox="1">
            <a:spLocks noGrp="1"/>
          </p:cNvSpPr>
          <p:nvPr/>
        </p:nvSpPr>
        <p:spPr>
          <a:xfrm>
            <a:off x="1899285" y="2571750"/>
            <a:ext cx="54783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/>
              <a:t>Simulasi</a:t>
            </a:r>
            <a:r>
              <a:rPr lang="en-US" sz="4000" dirty="0"/>
              <a:t> dan </a:t>
            </a:r>
            <a:r>
              <a:rPr lang="en-US" sz="4000" dirty="0" err="1"/>
              <a:t>Analisis</a:t>
            </a:r>
            <a:endParaRPr sz="4000" dirty="0"/>
          </a:p>
        </p:txBody>
      </p:sp>
      <p:sp>
        <p:nvSpPr>
          <p:cNvPr id="13" name="Google Shape;138;p19">
            <a:extLst>
              <a:ext uri="{FF2B5EF4-FFF2-40B4-BE49-F238E27FC236}">
                <a16:creationId xmlns:a16="http://schemas.microsoft.com/office/drawing/2014/main" id="{2E176374-D148-44DB-925F-5EAECDBC0A02}"/>
              </a:ext>
            </a:extLst>
          </p:cNvPr>
          <p:cNvSpPr txBox="1">
            <a:spLocks noGrp="1"/>
          </p:cNvSpPr>
          <p:nvPr/>
        </p:nvSpPr>
        <p:spPr>
          <a:xfrm>
            <a:off x="4133468" y="1901508"/>
            <a:ext cx="10100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92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FAE91-DB10-4E8B-AAC8-F7541B04FC8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" b="-1"/>
          <a:stretch/>
        </p:blipFill>
        <p:spPr bwMode="auto">
          <a:xfrm>
            <a:off x="3743425" y="2045017"/>
            <a:ext cx="5166470" cy="1665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391;p29">
            <a:extLst>
              <a:ext uri="{FF2B5EF4-FFF2-40B4-BE49-F238E27FC236}">
                <a16:creationId xmlns:a16="http://schemas.microsoft.com/office/drawing/2014/main" id="{2CA715D4-4DCB-418C-B934-E40D7ABA8D9E}"/>
              </a:ext>
            </a:extLst>
          </p:cNvPr>
          <p:cNvSpPr txBox="1">
            <a:spLocks/>
          </p:cNvSpPr>
          <p:nvPr/>
        </p:nvSpPr>
        <p:spPr>
          <a:xfrm>
            <a:off x="215985" y="1070294"/>
            <a:ext cx="3527440" cy="38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Josefin Sans"/>
              <a:buNone/>
              <a:defRPr sz="9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ID" sz="2800" dirty="0"/>
              <a:t>PARAMETER MOTOR INDUKSI</a:t>
            </a:r>
          </a:p>
        </p:txBody>
      </p:sp>
    </p:spTree>
    <p:extLst>
      <p:ext uri="{BB962C8B-B14F-4D97-AF65-F5344CB8AC3E}">
        <p14:creationId xmlns:p14="http://schemas.microsoft.com/office/powerpoint/2010/main" val="231286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Fuzzy Logic Controller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memproses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nilai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kecepatan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arus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q reference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diberikan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motor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induksi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masukan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error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kecepatan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motor. 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FLC Model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95037-70C3-4A28-B811-E6629629C0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67187" y="610825"/>
            <a:ext cx="4793933" cy="1975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C43B6-A6BC-491C-9EBC-CE0AF3A3446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"/>
          <a:stretch/>
        </p:blipFill>
        <p:spPr bwMode="auto">
          <a:xfrm>
            <a:off x="4167187" y="2586351"/>
            <a:ext cx="4793933" cy="2421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38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S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ecara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total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7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buah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variabel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lingustik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digunakan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yaitu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Negative Small (NS), Negative Medium (NM), Negative Large (NL), Zero (ZE), Positive Small (PS), Positive Medium (PM), dan Positive Large (PL).</a:t>
            </a: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Fungsi Keangotaan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EEF4A-8748-4319-AA24-05C7C7193D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06252" y="509726"/>
            <a:ext cx="3687128" cy="45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7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Rule base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sintesa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menganalisa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step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orde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2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IM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memikirkan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seharusnya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diberikan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kedelapan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situasi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tersebut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Rule base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b="1" dirty="0" err="1"/>
              <a:t>disimplifikasi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rules </a:t>
            </a:r>
            <a:r>
              <a:rPr lang="en-ID" b="1" dirty="0" err="1"/>
              <a:t>mengabaikan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pada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terluar</a:t>
            </a:r>
            <a:r>
              <a:rPr lang="en-ID" dirty="0"/>
              <a:t> plot phase plant</a:t>
            </a:r>
            <a:endParaRPr lang="en-ID"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Sintesa + Simplifikasi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6224D-32B3-4577-8AE9-9BB9C41B506C}"/>
              </a:ext>
            </a:extLst>
          </p:cNvPr>
          <p:cNvPicPr/>
          <p:nvPr/>
        </p:nvPicPr>
        <p:blipFill rotWithShape="1">
          <a:blip r:embed="rId4"/>
          <a:srcRect l="-2911" t="-2268" r="2911" b="2268"/>
          <a:stretch/>
        </p:blipFill>
        <p:spPr>
          <a:xfrm>
            <a:off x="4174815" y="71622"/>
            <a:ext cx="2355526" cy="2557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D37D-2F14-4E8E-BABC-01331DEA0D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43394" y="2686903"/>
            <a:ext cx="43243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96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Rule base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sintesa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menganalisa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step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orde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2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IM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memikirkan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seharusnya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diberikan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kedelapan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situasi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tersebut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Rule base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b="1" dirty="0" err="1"/>
              <a:t>disimplifikasi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rules </a:t>
            </a:r>
            <a:r>
              <a:rPr lang="en-ID" b="1" dirty="0" err="1"/>
              <a:t>mengabaikan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pada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terluar</a:t>
            </a:r>
            <a:r>
              <a:rPr lang="en-ID" dirty="0"/>
              <a:t> plot phase plant</a:t>
            </a:r>
            <a:endParaRPr lang="en-ID"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Rule Base Sintesa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5B45D-6842-4DB6-A698-B0AD89FB27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4340" y="643188"/>
            <a:ext cx="4023360" cy="1134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1307C-26FF-41F1-BDBA-FAE4533870D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09" y="1966366"/>
            <a:ext cx="344360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571749"/>
            <a:ext cx="3867299" cy="1328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Rule base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sintesa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dengan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menganalisa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step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orde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2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IM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memikirkan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respon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seharusnya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diberikan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pada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kedelapan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situasi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tersebut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Rule base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b="1" dirty="0" err="1"/>
              <a:t>disimplifikasi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rules </a:t>
            </a:r>
            <a:r>
              <a:rPr lang="en-ID" b="1" dirty="0" err="1"/>
              <a:t>mengabaikan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pada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terluar</a:t>
            </a:r>
            <a:r>
              <a:rPr lang="en-ID" dirty="0"/>
              <a:t> plot phase plant</a:t>
            </a:r>
            <a:endParaRPr lang="en-ID"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966366"/>
            <a:ext cx="3377184" cy="60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Rule Base Sintesa</a:t>
            </a:r>
            <a:endParaRPr sz="2400"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BBA6D-35A9-4FAD-A7F4-6FFD06D4F8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65942" y="1210243"/>
            <a:ext cx="4237355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7;p18">
            <a:extLst>
              <a:ext uri="{FF2B5EF4-FFF2-40B4-BE49-F238E27FC236}">
                <a16:creationId xmlns:a16="http://schemas.microsoft.com/office/drawing/2014/main" id="{D92B2BED-D9E9-42C3-BC78-451159BDA35A}"/>
              </a:ext>
            </a:extLst>
          </p:cNvPr>
          <p:cNvSpPr txBox="1">
            <a:spLocks/>
          </p:cNvSpPr>
          <p:nvPr/>
        </p:nvSpPr>
        <p:spPr>
          <a:xfrm rot="5400000">
            <a:off x="5430301" y="2308484"/>
            <a:ext cx="5143498" cy="52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EF6F8"/>
                </a:solidFill>
                <a:latin typeface="Josefin Sans" panose="020B0604020202020204" charset="0"/>
                <a:ea typeface="MS Mincho" panose="02020609040205080304" pitchFamily="49" charset="-128"/>
              </a:rPr>
              <a:t>DIAGRAM BLOCK</a:t>
            </a:r>
            <a:endParaRPr lang="en-ID" sz="1800" dirty="0">
              <a:solidFill>
                <a:srgbClr val="FEF6F8"/>
              </a:solidFill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1A59C-7735-46BD-AB0A-C1FD13F1A8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0480" y="0"/>
            <a:ext cx="7466182" cy="514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2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/>
        </p:nvSpPr>
        <p:spPr>
          <a:xfrm>
            <a:off x="2715925" y="1556475"/>
            <a:ext cx="13275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4805426" y="3349286"/>
            <a:ext cx="796207" cy="80857"/>
          </a:xfrm>
          <a:custGeom>
            <a:avLst/>
            <a:gdLst/>
            <a:ahLst/>
            <a:cxnLst/>
            <a:rect l="l" t="t" r="r" b="b"/>
            <a:pathLst>
              <a:path w="24864" h="2525" fill="none" extrusionOk="0">
                <a:moveTo>
                  <a:pt x="24863" y="2525"/>
                </a:moveTo>
                <a:lnTo>
                  <a:pt x="14684" y="2525"/>
                </a:lnTo>
                <a:lnTo>
                  <a:pt x="12454" y="0"/>
                </a:lnTo>
                <a:lnTo>
                  <a:pt x="10179" y="2525"/>
                </a:lnTo>
                <a:lnTo>
                  <a:pt x="0" y="2525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98" y="969547"/>
            <a:ext cx="9157631" cy="3204428"/>
            <a:chOff x="98" y="969547"/>
            <a:chExt cx="9157631" cy="3204428"/>
          </a:xfrm>
        </p:grpSpPr>
        <p:sp>
          <p:nvSpPr>
            <p:cNvPr id="301" name="Google Shape;301;p25"/>
            <p:cNvSpPr/>
            <p:nvPr/>
          </p:nvSpPr>
          <p:spPr>
            <a:xfrm>
              <a:off x="13832" y="969547"/>
              <a:ext cx="9143897" cy="3182972"/>
            </a:xfrm>
            <a:custGeom>
              <a:avLst/>
              <a:gdLst/>
              <a:ahLst/>
              <a:cxnLst/>
              <a:rect l="l" t="t" r="r" b="b"/>
              <a:pathLst>
                <a:path w="285546" h="99398" extrusionOk="0">
                  <a:moveTo>
                    <a:pt x="178751" y="0"/>
                  </a:moveTo>
                  <a:cubicBezTo>
                    <a:pt x="171953" y="0"/>
                    <a:pt x="166449" y="5540"/>
                    <a:pt x="166449" y="12302"/>
                  </a:cubicBezTo>
                  <a:lnTo>
                    <a:pt x="166449" y="58691"/>
                  </a:lnTo>
                  <a:cubicBezTo>
                    <a:pt x="166449" y="61930"/>
                    <a:pt x="163809" y="64570"/>
                    <a:pt x="160579" y="64570"/>
                  </a:cubicBezTo>
                  <a:lnTo>
                    <a:pt x="160320" y="64570"/>
                  </a:lnTo>
                  <a:cubicBezTo>
                    <a:pt x="157082" y="64570"/>
                    <a:pt x="154486" y="61930"/>
                    <a:pt x="154486" y="58691"/>
                  </a:cubicBezTo>
                  <a:lnTo>
                    <a:pt x="154486" y="36094"/>
                  </a:lnTo>
                  <a:cubicBezTo>
                    <a:pt x="154486" y="29288"/>
                    <a:pt x="148946" y="23757"/>
                    <a:pt x="142139" y="23757"/>
                  </a:cubicBezTo>
                  <a:lnTo>
                    <a:pt x="141916" y="23757"/>
                  </a:lnTo>
                  <a:cubicBezTo>
                    <a:pt x="135118" y="23757"/>
                    <a:pt x="129579" y="29288"/>
                    <a:pt x="129579" y="36094"/>
                  </a:cubicBezTo>
                  <a:lnTo>
                    <a:pt x="129579" y="68058"/>
                  </a:lnTo>
                  <a:cubicBezTo>
                    <a:pt x="129579" y="71297"/>
                    <a:pt x="126938" y="73937"/>
                    <a:pt x="123708" y="73937"/>
                  </a:cubicBezTo>
                  <a:lnTo>
                    <a:pt x="123218" y="73937"/>
                  </a:lnTo>
                  <a:cubicBezTo>
                    <a:pt x="119988" y="73937"/>
                    <a:pt x="117383" y="71297"/>
                    <a:pt x="117383" y="68058"/>
                  </a:cubicBezTo>
                  <a:lnTo>
                    <a:pt x="117383" y="57130"/>
                  </a:lnTo>
                  <a:cubicBezTo>
                    <a:pt x="117383" y="50332"/>
                    <a:pt x="111843" y="44828"/>
                    <a:pt x="105046" y="44828"/>
                  </a:cubicBezTo>
                  <a:cubicBezTo>
                    <a:pt x="98239" y="44828"/>
                    <a:pt x="92744" y="50332"/>
                    <a:pt x="92744" y="57130"/>
                  </a:cubicBezTo>
                  <a:lnTo>
                    <a:pt x="92744" y="90102"/>
                  </a:lnTo>
                  <a:cubicBezTo>
                    <a:pt x="92744" y="91663"/>
                    <a:pt x="91441" y="92930"/>
                    <a:pt x="89880" y="92930"/>
                  </a:cubicBezTo>
                  <a:lnTo>
                    <a:pt x="0" y="92966"/>
                  </a:lnTo>
                  <a:lnTo>
                    <a:pt x="0" y="99398"/>
                  </a:lnTo>
                  <a:lnTo>
                    <a:pt x="89880" y="99398"/>
                  </a:lnTo>
                  <a:cubicBezTo>
                    <a:pt x="95009" y="99398"/>
                    <a:pt x="99176" y="95232"/>
                    <a:pt x="99176" y="90102"/>
                  </a:cubicBezTo>
                  <a:lnTo>
                    <a:pt x="99176" y="57130"/>
                  </a:lnTo>
                  <a:cubicBezTo>
                    <a:pt x="99176" y="53901"/>
                    <a:pt x="101807" y="51260"/>
                    <a:pt x="105046" y="51260"/>
                  </a:cubicBezTo>
                  <a:cubicBezTo>
                    <a:pt x="108275" y="51260"/>
                    <a:pt x="110916" y="53901"/>
                    <a:pt x="110916" y="57130"/>
                  </a:cubicBezTo>
                  <a:lnTo>
                    <a:pt x="110916" y="68058"/>
                  </a:lnTo>
                  <a:cubicBezTo>
                    <a:pt x="110916" y="74865"/>
                    <a:pt x="116456" y="80405"/>
                    <a:pt x="123218" y="80405"/>
                  </a:cubicBezTo>
                  <a:lnTo>
                    <a:pt x="123708" y="80405"/>
                  </a:lnTo>
                  <a:cubicBezTo>
                    <a:pt x="130506" y="80405"/>
                    <a:pt x="136046" y="74865"/>
                    <a:pt x="136046" y="68058"/>
                  </a:cubicBezTo>
                  <a:lnTo>
                    <a:pt x="136046" y="36094"/>
                  </a:lnTo>
                  <a:cubicBezTo>
                    <a:pt x="136046" y="32856"/>
                    <a:pt x="138687" y="30224"/>
                    <a:pt x="141916" y="30224"/>
                  </a:cubicBezTo>
                  <a:lnTo>
                    <a:pt x="142139" y="30224"/>
                  </a:lnTo>
                  <a:cubicBezTo>
                    <a:pt x="145378" y="30224"/>
                    <a:pt x="148018" y="32856"/>
                    <a:pt x="148018" y="36094"/>
                  </a:cubicBezTo>
                  <a:lnTo>
                    <a:pt x="148018" y="58691"/>
                  </a:lnTo>
                  <a:cubicBezTo>
                    <a:pt x="148018" y="65498"/>
                    <a:pt x="153549" y="71038"/>
                    <a:pt x="160320" y="71038"/>
                  </a:cubicBezTo>
                  <a:lnTo>
                    <a:pt x="160579" y="71038"/>
                  </a:lnTo>
                  <a:cubicBezTo>
                    <a:pt x="167377" y="71038"/>
                    <a:pt x="172881" y="65498"/>
                    <a:pt x="172881" y="58691"/>
                  </a:cubicBezTo>
                  <a:lnTo>
                    <a:pt x="172881" y="12302"/>
                  </a:lnTo>
                  <a:cubicBezTo>
                    <a:pt x="172881" y="9073"/>
                    <a:pt x="175522" y="6468"/>
                    <a:pt x="178751" y="6468"/>
                  </a:cubicBezTo>
                  <a:lnTo>
                    <a:pt x="179019" y="6468"/>
                  </a:lnTo>
                  <a:cubicBezTo>
                    <a:pt x="182248" y="6468"/>
                    <a:pt x="184889" y="9073"/>
                    <a:pt x="184889" y="12302"/>
                  </a:cubicBezTo>
                  <a:lnTo>
                    <a:pt x="184889" y="33490"/>
                  </a:lnTo>
                  <a:cubicBezTo>
                    <a:pt x="184889" y="38699"/>
                    <a:pt x="189091" y="42892"/>
                    <a:pt x="194292" y="42892"/>
                  </a:cubicBezTo>
                  <a:lnTo>
                    <a:pt x="285545" y="42892"/>
                  </a:lnTo>
                  <a:lnTo>
                    <a:pt x="285545" y="36505"/>
                  </a:lnTo>
                  <a:lnTo>
                    <a:pt x="194292" y="36469"/>
                  </a:lnTo>
                  <a:cubicBezTo>
                    <a:pt x="192659" y="36469"/>
                    <a:pt x="191321" y="35131"/>
                    <a:pt x="191321" y="33490"/>
                  </a:cubicBezTo>
                  <a:lnTo>
                    <a:pt x="191321" y="12302"/>
                  </a:lnTo>
                  <a:cubicBezTo>
                    <a:pt x="191321" y="5540"/>
                    <a:pt x="185781" y="0"/>
                    <a:pt x="179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98" y="990970"/>
              <a:ext cx="9143897" cy="2975883"/>
            </a:xfrm>
            <a:custGeom>
              <a:avLst/>
              <a:gdLst/>
              <a:ahLst/>
              <a:cxnLst/>
              <a:rect l="l" t="t" r="r" b="b"/>
              <a:pathLst>
                <a:path w="285546" h="92931" fill="none" extrusionOk="0">
                  <a:moveTo>
                    <a:pt x="285545" y="36469"/>
                  </a:moveTo>
                  <a:lnTo>
                    <a:pt x="195630" y="36469"/>
                  </a:lnTo>
                  <a:cubicBezTo>
                    <a:pt x="193997" y="36469"/>
                    <a:pt x="192659" y="35131"/>
                    <a:pt x="192659" y="33490"/>
                  </a:cubicBezTo>
                  <a:lnTo>
                    <a:pt x="192659" y="12302"/>
                  </a:lnTo>
                  <a:cubicBezTo>
                    <a:pt x="192659" y="5540"/>
                    <a:pt x="187119" y="0"/>
                    <a:pt x="180357" y="0"/>
                  </a:cubicBezTo>
                  <a:lnTo>
                    <a:pt x="180089" y="0"/>
                  </a:lnTo>
                  <a:cubicBezTo>
                    <a:pt x="173292" y="0"/>
                    <a:pt x="167787" y="5540"/>
                    <a:pt x="167787" y="12302"/>
                  </a:cubicBezTo>
                  <a:lnTo>
                    <a:pt x="167787" y="58691"/>
                  </a:lnTo>
                  <a:cubicBezTo>
                    <a:pt x="167787" y="61930"/>
                    <a:pt x="165147" y="64570"/>
                    <a:pt x="161917" y="64570"/>
                  </a:cubicBezTo>
                  <a:lnTo>
                    <a:pt x="161659" y="64570"/>
                  </a:lnTo>
                  <a:cubicBezTo>
                    <a:pt x="158420" y="64570"/>
                    <a:pt x="155824" y="61930"/>
                    <a:pt x="155824" y="58691"/>
                  </a:cubicBezTo>
                  <a:lnTo>
                    <a:pt x="155824" y="36095"/>
                  </a:lnTo>
                  <a:cubicBezTo>
                    <a:pt x="155824" y="29288"/>
                    <a:pt x="150284" y="23757"/>
                    <a:pt x="143477" y="23757"/>
                  </a:cubicBezTo>
                  <a:lnTo>
                    <a:pt x="143254" y="23757"/>
                  </a:lnTo>
                  <a:cubicBezTo>
                    <a:pt x="136457" y="23757"/>
                    <a:pt x="130917" y="29288"/>
                    <a:pt x="130917" y="36095"/>
                  </a:cubicBezTo>
                  <a:lnTo>
                    <a:pt x="130917" y="68059"/>
                  </a:lnTo>
                  <a:cubicBezTo>
                    <a:pt x="130917" y="71297"/>
                    <a:pt x="128276" y="73937"/>
                    <a:pt x="125047" y="73937"/>
                  </a:cubicBezTo>
                  <a:lnTo>
                    <a:pt x="124556" y="73937"/>
                  </a:lnTo>
                  <a:cubicBezTo>
                    <a:pt x="121327" y="73937"/>
                    <a:pt x="118686" y="71297"/>
                    <a:pt x="118686" y="68059"/>
                  </a:cubicBezTo>
                  <a:lnTo>
                    <a:pt x="118686" y="57130"/>
                  </a:lnTo>
                  <a:cubicBezTo>
                    <a:pt x="118686" y="50332"/>
                    <a:pt x="113182" y="44793"/>
                    <a:pt x="106384" y="44793"/>
                  </a:cubicBezTo>
                  <a:cubicBezTo>
                    <a:pt x="99577" y="44793"/>
                    <a:pt x="94082" y="50332"/>
                    <a:pt x="94082" y="57130"/>
                  </a:cubicBezTo>
                  <a:lnTo>
                    <a:pt x="94082" y="90102"/>
                  </a:lnTo>
                  <a:cubicBezTo>
                    <a:pt x="94082" y="91664"/>
                    <a:pt x="92779" y="92930"/>
                    <a:pt x="91218" y="92930"/>
                  </a:cubicBezTo>
                  <a:lnTo>
                    <a:pt x="0" y="9293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98" y="1198059"/>
              <a:ext cx="9143897" cy="2975915"/>
            </a:xfrm>
            <a:custGeom>
              <a:avLst/>
              <a:gdLst/>
              <a:ahLst/>
              <a:cxnLst/>
              <a:rect l="l" t="t" r="r" b="b"/>
              <a:pathLst>
                <a:path w="285546" h="92932" fill="none" extrusionOk="0">
                  <a:moveTo>
                    <a:pt x="285545" y="36425"/>
                  </a:moveTo>
                  <a:lnTo>
                    <a:pt x="195630" y="36425"/>
                  </a:lnTo>
                  <a:cubicBezTo>
                    <a:pt x="190429" y="36425"/>
                    <a:pt x="186191" y="32188"/>
                    <a:pt x="186191" y="27023"/>
                  </a:cubicBezTo>
                  <a:lnTo>
                    <a:pt x="186191" y="5835"/>
                  </a:lnTo>
                  <a:cubicBezTo>
                    <a:pt x="186191" y="2606"/>
                    <a:pt x="183587" y="1"/>
                    <a:pt x="180357" y="1"/>
                  </a:cubicBezTo>
                  <a:lnTo>
                    <a:pt x="180089" y="1"/>
                  </a:lnTo>
                  <a:cubicBezTo>
                    <a:pt x="176860" y="1"/>
                    <a:pt x="174219" y="2606"/>
                    <a:pt x="174219" y="5835"/>
                  </a:cubicBezTo>
                  <a:lnTo>
                    <a:pt x="174219" y="52224"/>
                  </a:lnTo>
                  <a:cubicBezTo>
                    <a:pt x="174219" y="59031"/>
                    <a:pt x="168715" y="64527"/>
                    <a:pt x="161917" y="64527"/>
                  </a:cubicBezTo>
                  <a:lnTo>
                    <a:pt x="161659" y="64527"/>
                  </a:lnTo>
                  <a:cubicBezTo>
                    <a:pt x="154888" y="64527"/>
                    <a:pt x="149356" y="59031"/>
                    <a:pt x="149356" y="52224"/>
                  </a:cubicBezTo>
                  <a:lnTo>
                    <a:pt x="149356" y="29628"/>
                  </a:lnTo>
                  <a:cubicBezTo>
                    <a:pt x="149356" y="26389"/>
                    <a:pt x="146716" y="23757"/>
                    <a:pt x="143477" y="23757"/>
                  </a:cubicBezTo>
                  <a:lnTo>
                    <a:pt x="143254" y="23757"/>
                  </a:lnTo>
                  <a:cubicBezTo>
                    <a:pt x="140025" y="23757"/>
                    <a:pt x="137384" y="26389"/>
                    <a:pt x="137384" y="29628"/>
                  </a:cubicBezTo>
                  <a:lnTo>
                    <a:pt x="137384" y="61592"/>
                  </a:lnTo>
                  <a:cubicBezTo>
                    <a:pt x="137384" y="68398"/>
                    <a:pt x="131844" y="73938"/>
                    <a:pt x="125047" y="73938"/>
                  </a:cubicBezTo>
                  <a:lnTo>
                    <a:pt x="124556" y="73938"/>
                  </a:lnTo>
                  <a:cubicBezTo>
                    <a:pt x="117794" y="73938"/>
                    <a:pt x="112254" y="68398"/>
                    <a:pt x="112254" y="61592"/>
                  </a:cubicBezTo>
                  <a:lnTo>
                    <a:pt x="112254" y="50663"/>
                  </a:lnTo>
                  <a:cubicBezTo>
                    <a:pt x="112254" y="47434"/>
                    <a:pt x="109613" y="44793"/>
                    <a:pt x="106384" y="44793"/>
                  </a:cubicBezTo>
                  <a:cubicBezTo>
                    <a:pt x="103145" y="44793"/>
                    <a:pt x="100514" y="47434"/>
                    <a:pt x="100514" y="50663"/>
                  </a:cubicBezTo>
                  <a:lnTo>
                    <a:pt x="100514" y="83635"/>
                  </a:lnTo>
                  <a:cubicBezTo>
                    <a:pt x="100514" y="88765"/>
                    <a:pt x="96348" y="92931"/>
                    <a:pt x="91218" y="92931"/>
                  </a:cubicBezTo>
                  <a:lnTo>
                    <a:pt x="0" y="92931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9115399" y="2240776"/>
              <a:ext cx="28596" cy="32"/>
            </a:xfrm>
            <a:custGeom>
              <a:avLst/>
              <a:gdLst/>
              <a:ahLst/>
              <a:cxnLst/>
              <a:rect l="l" t="t" r="r" b="b"/>
              <a:pathLst>
                <a:path w="893" h="1" fill="none" extrusionOk="0">
                  <a:moveTo>
                    <a:pt x="0" y="1"/>
                  </a:moveTo>
                  <a:lnTo>
                    <a:pt x="892" y="1"/>
                  </a:lnTo>
                </a:path>
              </a:pathLst>
            </a:custGeom>
            <a:noFill/>
            <a:ln w="3800" cap="flat" cmpd="sng">
              <a:solidFill>
                <a:srgbClr val="1F1F1F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5"/>
          <p:cNvSpPr/>
          <p:nvPr/>
        </p:nvSpPr>
        <p:spPr>
          <a:xfrm>
            <a:off x="129285" y="1089672"/>
            <a:ext cx="8966253" cy="2979788"/>
          </a:xfrm>
          <a:custGeom>
            <a:avLst/>
            <a:gdLst/>
            <a:ahLst/>
            <a:cxnLst/>
            <a:rect l="l" t="t" r="r" b="b"/>
            <a:pathLst>
              <a:path w="280086" h="93082" extrusionOk="0">
                <a:moveTo>
                  <a:pt x="176191" y="0"/>
                </a:moveTo>
                <a:lnTo>
                  <a:pt x="176191" y="152"/>
                </a:lnTo>
                <a:lnTo>
                  <a:pt x="176637" y="152"/>
                </a:lnTo>
                <a:cubicBezTo>
                  <a:pt x="177083" y="152"/>
                  <a:pt x="177529" y="187"/>
                  <a:pt x="177975" y="223"/>
                </a:cubicBezTo>
                <a:lnTo>
                  <a:pt x="177975" y="80"/>
                </a:lnTo>
                <a:cubicBezTo>
                  <a:pt x="177529" y="36"/>
                  <a:pt x="177083" y="0"/>
                  <a:pt x="176637" y="0"/>
                </a:cubicBezTo>
                <a:close/>
                <a:moveTo>
                  <a:pt x="174407" y="223"/>
                </a:moveTo>
                <a:cubicBezTo>
                  <a:pt x="173809" y="339"/>
                  <a:pt x="173256" y="526"/>
                  <a:pt x="172694" y="785"/>
                </a:cubicBezTo>
                <a:lnTo>
                  <a:pt x="172775" y="892"/>
                </a:lnTo>
                <a:cubicBezTo>
                  <a:pt x="173292" y="669"/>
                  <a:pt x="173845" y="482"/>
                  <a:pt x="174443" y="375"/>
                </a:cubicBezTo>
                <a:lnTo>
                  <a:pt x="174407" y="223"/>
                </a:lnTo>
                <a:close/>
                <a:moveTo>
                  <a:pt x="179724" y="526"/>
                </a:moveTo>
                <a:lnTo>
                  <a:pt x="179688" y="669"/>
                </a:lnTo>
                <a:cubicBezTo>
                  <a:pt x="180241" y="856"/>
                  <a:pt x="180759" y="1115"/>
                  <a:pt x="181285" y="1418"/>
                </a:cubicBezTo>
                <a:lnTo>
                  <a:pt x="181357" y="1303"/>
                </a:lnTo>
                <a:cubicBezTo>
                  <a:pt x="180839" y="972"/>
                  <a:pt x="180277" y="705"/>
                  <a:pt x="179724" y="526"/>
                </a:cubicBezTo>
                <a:close/>
                <a:moveTo>
                  <a:pt x="171133" y="1677"/>
                </a:moveTo>
                <a:cubicBezTo>
                  <a:pt x="170651" y="2007"/>
                  <a:pt x="170170" y="2382"/>
                  <a:pt x="169759" y="2828"/>
                </a:cubicBezTo>
                <a:lnTo>
                  <a:pt x="169875" y="2935"/>
                </a:lnTo>
                <a:cubicBezTo>
                  <a:pt x="170277" y="2489"/>
                  <a:pt x="170723" y="2123"/>
                  <a:pt x="171213" y="1784"/>
                </a:cubicBezTo>
                <a:lnTo>
                  <a:pt x="171133" y="1677"/>
                </a:lnTo>
                <a:close/>
                <a:moveTo>
                  <a:pt x="182766" y="2382"/>
                </a:moveTo>
                <a:lnTo>
                  <a:pt x="182695" y="2453"/>
                </a:lnTo>
                <a:cubicBezTo>
                  <a:pt x="183141" y="2864"/>
                  <a:pt x="183515" y="3310"/>
                  <a:pt x="183881" y="3791"/>
                </a:cubicBezTo>
                <a:lnTo>
                  <a:pt x="183997" y="3684"/>
                </a:lnTo>
                <a:cubicBezTo>
                  <a:pt x="183623" y="3203"/>
                  <a:pt x="183212" y="2757"/>
                  <a:pt x="182766" y="2382"/>
                </a:cubicBezTo>
                <a:close/>
                <a:moveTo>
                  <a:pt x="168644" y="4238"/>
                </a:moveTo>
                <a:cubicBezTo>
                  <a:pt x="168350" y="4764"/>
                  <a:pt x="168046" y="5281"/>
                  <a:pt x="167868" y="5834"/>
                </a:cubicBezTo>
                <a:lnTo>
                  <a:pt x="167975" y="5915"/>
                </a:lnTo>
                <a:cubicBezTo>
                  <a:pt x="168198" y="5353"/>
                  <a:pt x="168457" y="4835"/>
                  <a:pt x="168796" y="4318"/>
                </a:cubicBezTo>
                <a:lnTo>
                  <a:pt x="168644" y="4238"/>
                </a:lnTo>
                <a:close/>
                <a:moveTo>
                  <a:pt x="184925" y="5246"/>
                </a:moveTo>
                <a:lnTo>
                  <a:pt x="184773" y="5281"/>
                </a:lnTo>
                <a:cubicBezTo>
                  <a:pt x="185041" y="5834"/>
                  <a:pt x="185264" y="6396"/>
                  <a:pt x="185371" y="6950"/>
                </a:cubicBezTo>
                <a:lnTo>
                  <a:pt x="185523" y="6914"/>
                </a:lnTo>
                <a:cubicBezTo>
                  <a:pt x="185371" y="6361"/>
                  <a:pt x="185184" y="5763"/>
                  <a:pt x="184925" y="5246"/>
                </a:cubicBezTo>
                <a:close/>
                <a:moveTo>
                  <a:pt x="167377" y="7583"/>
                </a:moveTo>
                <a:cubicBezTo>
                  <a:pt x="167270" y="8109"/>
                  <a:pt x="167235" y="8627"/>
                  <a:pt x="167235" y="9144"/>
                </a:cubicBezTo>
                <a:lnTo>
                  <a:pt x="167235" y="9367"/>
                </a:lnTo>
                <a:lnTo>
                  <a:pt x="167377" y="9367"/>
                </a:lnTo>
                <a:lnTo>
                  <a:pt x="167377" y="9144"/>
                </a:lnTo>
                <a:cubicBezTo>
                  <a:pt x="167377" y="8627"/>
                  <a:pt x="167422" y="8109"/>
                  <a:pt x="167529" y="7583"/>
                </a:cubicBezTo>
                <a:close/>
                <a:moveTo>
                  <a:pt x="185630" y="8698"/>
                </a:moveTo>
                <a:cubicBezTo>
                  <a:pt x="185665" y="8850"/>
                  <a:pt x="185665" y="9001"/>
                  <a:pt x="185665" y="9144"/>
                </a:cubicBezTo>
                <a:lnTo>
                  <a:pt x="185665" y="10482"/>
                </a:lnTo>
                <a:lnTo>
                  <a:pt x="185817" y="10482"/>
                </a:lnTo>
                <a:lnTo>
                  <a:pt x="185817" y="9144"/>
                </a:lnTo>
                <a:cubicBezTo>
                  <a:pt x="185817" y="9001"/>
                  <a:pt x="185817" y="8850"/>
                  <a:pt x="185781" y="8698"/>
                </a:cubicBezTo>
                <a:close/>
                <a:moveTo>
                  <a:pt x="167235" y="11151"/>
                </a:moveTo>
                <a:lnTo>
                  <a:pt x="167235" y="12936"/>
                </a:lnTo>
                <a:lnTo>
                  <a:pt x="167377" y="12936"/>
                </a:lnTo>
                <a:lnTo>
                  <a:pt x="167377" y="11151"/>
                </a:lnTo>
                <a:close/>
                <a:moveTo>
                  <a:pt x="185665" y="12266"/>
                </a:moveTo>
                <a:lnTo>
                  <a:pt x="185665" y="14051"/>
                </a:lnTo>
                <a:lnTo>
                  <a:pt x="185817" y="14051"/>
                </a:lnTo>
                <a:lnTo>
                  <a:pt x="185817" y="12266"/>
                </a:lnTo>
                <a:close/>
                <a:moveTo>
                  <a:pt x="167235" y="14720"/>
                </a:moveTo>
                <a:lnTo>
                  <a:pt x="167235" y="16504"/>
                </a:lnTo>
                <a:lnTo>
                  <a:pt x="167377" y="16504"/>
                </a:lnTo>
                <a:lnTo>
                  <a:pt x="167377" y="14720"/>
                </a:lnTo>
                <a:close/>
                <a:moveTo>
                  <a:pt x="185665" y="15835"/>
                </a:moveTo>
                <a:lnTo>
                  <a:pt x="185665" y="17619"/>
                </a:lnTo>
                <a:lnTo>
                  <a:pt x="185817" y="17619"/>
                </a:lnTo>
                <a:lnTo>
                  <a:pt x="185817" y="15835"/>
                </a:lnTo>
                <a:close/>
                <a:moveTo>
                  <a:pt x="167235" y="18288"/>
                </a:moveTo>
                <a:lnTo>
                  <a:pt x="167235" y="20072"/>
                </a:lnTo>
                <a:lnTo>
                  <a:pt x="167377" y="20072"/>
                </a:lnTo>
                <a:lnTo>
                  <a:pt x="167377" y="18288"/>
                </a:lnTo>
                <a:close/>
                <a:moveTo>
                  <a:pt x="185665" y="19403"/>
                </a:moveTo>
                <a:lnTo>
                  <a:pt x="185665" y="21187"/>
                </a:lnTo>
                <a:lnTo>
                  <a:pt x="185817" y="21187"/>
                </a:lnTo>
                <a:lnTo>
                  <a:pt x="185817" y="19403"/>
                </a:lnTo>
                <a:close/>
                <a:moveTo>
                  <a:pt x="167235" y="21857"/>
                </a:moveTo>
                <a:lnTo>
                  <a:pt x="167235" y="23641"/>
                </a:lnTo>
                <a:lnTo>
                  <a:pt x="167377" y="23641"/>
                </a:lnTo>
                <a:lnTo>
                  <a:pt x="167377" y="21857"/>
                </a:lnTo>
                <a:close/>
                <a:moveTo>
                  <a:pt x="139205" y="23757"/>
                </a:moveTo>
                <a:cubicBezTo>
                  <a:pt x="138607" y="23792"/>
                  <a:pt x="138018" y="23864"/>
                  <a:pt x="137456" y="24015"/>
                </a:cubicBezTo>
                <a:lnTo>
                  <a:pt x="137456" y="24167"/>
                </a:lnTo>
                <a:cubicBezTo>
                  <a:pt x="138054" y="24015"/>
                  <a:pt x="138652" y="23944"/>
                  <a:pt x="139240" y="23899"/>
                </a:cubicBezTo>
                <a:lnTo>
                  <a:pt x="139205" y="23757"/>
                </a:lnTo>
                <a:close/>
                <a:moveTo>
                  <a:pt x="141025" y="23828"/>
                </a:moveTo>
                <a:lnTo>
                  <a:pt x="140989" y="23980"/>
                </a:lnTo>
                <a:cubicBezTo>
                  <a:pt x="141587" y="24087"/>
                  <a:pt x="142140" y="24203"/>
                  <a:pt x="142702" y="24390"/>
                </a:cubicBezTo>
                <a:lnTo>
                  <a:pt x="142773" y="24274"/>
                </a:lnTo>
                <a:cubicBezTo>
                  <a:pt x="142220" y="24051"/>
                  <a:pt x="141622" y="23944"/>
                  <a:pt x="141025" y="23828"/>
                </a:cubicBezTo>
                <a:close/>
                <a:moveTo>
                  <a:pt x="185665" y="22972"/>
                </a:moveTo>
                <a:lnTo>
                  <a:pt x="185665" y="24756"/>
                </a:lnTo>
                <a:lnTo>
                  <a:pt x="185817" y="24756"/>
                </a:lnTo>
                <a:lnTo>
                  <a:pt x="185817" y="22972"/>
                </a:lnTo>
                <a:close/>
                <a:moveTo>
                  <a:pt x="135752" y="24569"/>
                </a:moveTo>
                <a:cubicBezTo>
                  <a:pt x="135190" y="24836"/>
                  <a:pt x="134673" y="25131"/>
                  <a:pt x="134191" y="25505"/>
                </a:cubicBezTo>
                <a:lnTo>
                  <a:pt x="134262" y="25612"/>
                </a:lnTo>
                <a:cubicBezTo>
                  <a:pt x="134744" y="25282"/>
                  <a:pt x="135262" y="24979"/>
                  <a:pt x="135788" y="24720"/>
                </a:cubicBezTo>
                <a:lnTo>
                  <a:pt x="135752" y="24569"/>
                </a:lnTo>
                <a:close/>
                <a:moveTo>
                  <a:pt x="144406" y="25015"/>
                </a:moveTo>
                <a:lnTo>
                  <a:pt x="144334" y="25131"/>
                </a:lnTo>
                <a:cubicBezTo>
                  <a:pt x="144816" y="25425"/>
                  <a:pt x="145298" y="25800"/>
                  <a:pt x="145744" y="26174"/>
                </a:cubicBezTo>
                <a:lnTo>
                  <a:pt x="145860" y="26058"/>
                </a:lnTo>
                <a:cubicBezTo>
                  <a:pt x="145414" y="25648"/>
                  <a:pt x="144932" y="25318"/>
                  <a:pt x="144406" y="25015"/>
                </a:cubicBezTo>
                <a:close/>
                <a:moveTo>
                  <a:pt x="167235" y="25425"/>
                </a:moveTo>
                <a:lnTo>
                  <a:pt x="167235" y="27209"/>
                </a:lnTo>
                <a:lnTo>
                  <a:pt x="167377" y="27209"/>
                </a:lnTo>
                <a:lnTo>
                  <a:pt x="167377" y="25425"/>
                </a:lnTo>
                <a:close/>
                <a:moveTo>
                  <a:pt x="132853" y="26656"/>
                </a:moveTo>
                <a:cubicBezTo>
                  <a:pt x="132442" y="27102"/>
                  <a:pt x="132068" y="27584"/>
                  <a:pt x="131738" y="28101"/>
                </a:cubicBezTo>
                <a:lnTo>
                  <a:pt x="131880" y="28182"/>
                </a:lnTo>
                <a:cubicBezTo>
                  <a:pt x="132184" y="27691"/>
                  <a:pt x="132550" y="27209"/>
                  <a:pt x="132960" y="26763"/>
                </a:cubicBezTo>
                <a:lnTo>
                  <a:pt x="132853" y="26656"/>
                </a:lnTo>
                <a:close/>
                <a:moveTo>
                  <a:pt x="185665" y="26540"/>
                </a:moveTo>
                <a:lnTo>
                  <a:pt x="185665" y="28324"/>
                </a:lnTo>
                <a:lnTo>
                  <a:pt x="185817" y="28324"/>
                </a:lnTo>
                <a:lnTo>
                  <a:pt x="185817" y="26540"/>
                </a:lnTo>
                <a:close/>
                <a:moveTo>
                  <a:pt x="147082" y="27361"/>
                </a:moveTo>
                <a:lnTo>
                  <a:pt x="146975" y="27468"/>
                </a:lnTo>
                <a:cubicBezTo>
                  <a:pt x="147305" y="27914"/>
                  <a:pt x="147644" y="28440"/>
                  <a:pt x="147903" y="28958"/>
                </a:cubicBezTo>
                <a:lnTo>
                  <a:pt x="148019" y="28922"/>
                </a:lnTo>
                <a:cubicBezTo>
                  <a:pt x="147751" y="28360"/>
                  <a:pt x="147457" y="27843"/>
                  <a:pt x="147082" y="27361"/>
                </a:cubicBezTo>
                <a:close/>
                <a:moveTo>
                  <a:pt x="167235" y="28993"/>
                </a:moveTo>
                <a:lnTo>
                  <a:pt x="167235" y="30778"/>
                </a:lnTo>
                <a:lnTo>
                  <a:pt x="167377" y="30778"/>
                </a:lnTo>
                <a:lnTo>
                  <a:pt x="167377" y="28993"/>
                </a:lnTo>
                <a:close/>
                <a:moveTo>
                  <a:pt x="130953" y="29698"/>
                </a:moveTo>
                <a:cubicBezTo>
                  <a:pt x="130730" y="30260"/>
                  <a:pt x="130578" y="30858"/>
                  <a:pt x="130507" y="31447"/>
                </a:cubicBezTo>
                <a:lnTo>
                  <a:pt x="130658" y="31482"/>
                </a:lnTo>
                <a:cubicBezTo>
                  <a:pt x="130730" y="30894"/>
                  <a:pt x="130881" y="30296"/>
                  <a:pt x="131104" y="29778"/>
                </a:cubicBezTo>
                <a:lnTo>
                  <a:pt x="130953" y="29698"/>
                </a:lnTo>
                <a:close/>
                <a:moveTo>
                  <a:pt x="185665" y="30108"/>
                </a:moveTo>
                <a:lnTo>
                  <a:pt x="185665" y="30332"/>
                </a:lnTo>
                <a:cubicBezTo>
                  <a:pt x="185665" y="30858"/>
                  <a:pt x="185710" y="31375"/>
                  <a:pt x="185853" y="31893"/>
                </a:cubicBezTo>
                <a:lnTo>
                  <a:pt x="186004" y="31857"/>
                </a:lnTo>
                <a:cubicBezTo>
                  <a:pt x="185853" y="31375"/>
                  <a:pt x="185817" y="30858"/>
                  <a:pt x="185817" y="30332"/>
                </a:cubicBezTo>
                <a:lnTo>
                  <a:pt x="185817" y="30108"/>
                </a:lnTo>
                <a:close/>
                <a:moveTo>
                  <a:pt x="148643" y="30590"/>
                </a:moveTo>
                <a:lnTo>
                  <a:pt x="148500" y="30635"/>
                </a:lnTo>
                <a:cubicBezTo>
                  <a:pt x="148643" y="31188"/>
                  <a:pt x="148759" y="31786"/>
                  <a:pt x="148795" y="32374"/>
                </a:cubicBezTo>
                <a:lnTo>
                  <a:pt x="148946" y="32339"/>
                </a:lnTo>
                <a:cubicBezTo>
                  <a:pt x="148911" y="31750"/>
                  <a:pt x="148795" y="31152"/>
                  <a:pt x="148643" y="30590"/>
                </a:cubicBezTo>
                <a:close/>
                <a:moveTo>
                  <a:pt x="167235" y="32562"/>
                </a:moveTo>
                <a:lnTo>
                  <a:pt x="167235" y="34346"/>
                </a:lnTo>
                <a:lnTo>
                  <a:pt x="167377" y="34346"/>
                </a:lnTo>
                <a:lnTo>
                  <a:pt x="167377" y="32562"/>
                </a:lnTo>
                <a:close/>
                <a:moveTo>
                  <a:pt x="186638" y="33490"/>
                </a:moveTo>
                <a:lnTo>
                  <a:pt x="186522" y="33570"/>
                </a:lnTo>
                <a:cubicBezTo>
                  <a:pt x="186825" y="34087"/>
                  <a:pt x="187191" y="34569"/>
                  <a:pt x="187637" y="34979"/>
                </a:cubicBezTo>
                <a:lnTo>
                  <a:pt x="187753" y="34872"/>
                </a:lnTo>
                <a:cubicBezTo>
                  <a:pt x="187307" y="34498"/>
                  <a:pt x="186932" y="34016"/>
                  <a:pt x="186638" y="33490"/>
                </a:cubicBezTo>
                <a:close/>
                <a:moveTo>
                  <a:pt x="130355" y="33231"/>
                </a:moveTo>
                <a:lnTo>
                  <a:pt x="130355" y="35015"/>
                </a:lnTo>
                <a:lnTo>
                  <a:pt x="130507" y="35015"/>
                </a:lnTo>
                <a:lnTo>
                  <a:pt x="130507" y="33231"/>
                </a:lnTo>
                <a:close/>
                <a:moveTo>
                  <a:pt x="148795" y="34159"/>
                </a:moveTo>
                <a:lnTo>
                  <a:pt x="148795" y="35943"/>
                </a:lnTo>
                <a:lnTo>
                  <a:pt x="148946" y="35943"/>
                </a:lnTo>
                <a:lnTo>
                  <a:pt x="148946" y="34159"/>
                </a:lnTo>
                <a:close/>
                <a:moveTo>
                  <a:pt x="189198" y="35871"/>
                </a:moveTo>
                <a:lnTo>
                  <a:pt x="189127" y="36023"/>
                </a:lnTo>
                <a:cubicBezTo>
                  <a:pt x="189644" y="36282"/>
                  <a:pt x="190242" y="36433"/>
                  <a:pt x="190840" y="36541"/>
                </a:cubicBezTo>
                <a:lnTo>
                  <a:pt x="190875" y="36389"/>
                </a:lnTo>
                <a:cubicBezTo>
                  <a:pt x="190278" y="36318"/>
                  <a:pt x="189725" y="36130"/>
                  <a:pt x="189198" y="35871"/>
                </a:cubicBezTo>
                <a:close/>
                <a:moveTo>
                  <a:pt x="192624" y="36469"/>
                </a:moveTo>
                <a:lnTo>
                  <a:pt x="192624" y="36612"/>
                </a:lnTo>
                <a:lnTo>
                  <a:pt x="194408" y="36612"/>
                </a:lnTo>
                <a:lnTo>
                  <a:pt x="194408" y="36469"/>
                </a:lnTo>
                <a:close/>
                <a:moveTo>
                  <a:pt x="196192" y="36469"/>
                </a:moveTo>
                <a:lnTo>
                  <a:pt x="196192" y="36612"/>
                </a:lnTo>
                <a:lnTo>
                  <a:pt x="197976" y="36612"/>
                </a:lnTo>
                <a:lnTo>
                  <a:pt x="197976" y="36469"/>
                </a:lnTo>
                <a:close/>
                <a:moveTo>
                  <a:pt x="199761" y="36469"/>
                </a:moveTo>
                <a:lnTo>
                  <a:pt x="199761" y="36612"/>
                </a:lnTo>
                <a:lnTo>
                  <a:pt x="201545" y="36612"/>
                </a:lnTo>
                <a:lnTo>
                  <a:pt x="201545" y="36469"/>
                </a:lnTo>
                <a:close/>
                <a:moveTo>
                  <a:pt x="203329" y="36469"/>
                </a:moveTo>
                <a:lnTo>
                  <a:pt x="203329" y="36612"/>
                </a:lnTo>
                <a:lnTo>
                  <a:pt x="205113" y="36612"/>
                </a:lnTo>
                <a:lnTo>
                  <a:pt x="205113" y="36469"/>
                </a:lnTo>
                <a:close/>
                <a:moveTo>
                  <a:pt x="206898" y="36469"/>
                </a:moveTo>
                <a:lnTo>
                  <a:pt x="206898" y="36612"/>
                </a:lnTo>
                <a:lnTo>
                  <a:pt x="208682" y="36612"/>
                </a:lnTo>
                <a:lnTo>
                  <a:pt x="208682" y="36469"/>
                </a:lnTo>
                <a:close/>
                <a:moveTo>
                  <a:pt x="210466" y="36469"/>
                </a:moveTo>
                <a:lnTo>
                  <a:pt x="210466" y="36612"/>
                </a:lnTo>
                <a:lnTo>
                  <a:pt x="212286" y="36612"/>
                </a:lnTo>
                <a:lnTo>
                  <a:pt x="212286" y="36469"/>
                </a:lnTo>
                <a:close/>
                <a:moveTo>
                  <a:pt x="214070" y="36469"/>
                </a:moveTo>
                <a:lnTo>
                  <a:pt x="214070" y="36612"/>
                </a:lnTo>
                <a:lnTo>
                  <a:pt x="215854" y="36612"/>
                </a:lnTo>
                <a:lnTo>
                  <a:pt x="215854" y="36469"/>
                </a:lnTo>
                <a:close/>
                <a:moveTo>
                  <a:pt x="217638" y="36469"/>
                </a:moveTo>
                <a:lnTo>
                  <a:pt x="217638" y="36612"/>
                </a:lnTo>
                <a:lnTo>
                  <a:pt x="219423" y="36612"/>
                </a:lnTo>
                <a:lnTo>
                  <a:pt x="219423" y="36469"/>
                </a:lnTo>
                <a:close/>
                <a:moveTo>
                  <a:pt x="221207" y="36469"/>
                </a:moveTo>
                <a:lnTo>
                  <a:pt x="221207" y="36612"/>
                </a:lnTo>
                <a:lnTo>
                  <a:pt x="222991" y="36612"/>
                </a:lnTo>
                <a:lnTo>
                  <a:pt x="222991" y="36469"/>
                </a:lnTo>
                <a:close/>
                <a:moveTo>
                  <a:pt x="224775" y="36469"/>
                </a:moveTo>
                <a:lnTo>
                  <a:pt x="224775" y="36612"/>
                </a:lnTo>
                <a:lnTo>
                  <a:pt x="226560" y="36612"/>
                </a:lnTo>
                <a:lnTo>
                  <a:pt x="226560" y="36469"/>
                </a:lnTo>
                <a:close/>
                <a:moveTo>
                  <a:pt x="228344" y="36469"/>
                </a:moveTo>
                <a:lnTo>
                  <a:pt x="228344" y="36612"/>
                </a:lnTo>
                <a:lnTo>
                  <a:pt x="230128" y="36612"/>
                </a:lnTo>
                <a:lnTo>
                  <a:pt x="230128" y="36469"/>
                </a:lnTo>
                <a:close/>
                <a:moveTo>
                  <a:pt x="231912" y="36469"/>
                </a:moveTo>
                <a:lnTo>
                  <a:pt x="231912" y="36612"/>
                </a:lnTo>
                <a:lnTo>
                  <a:pt x="233696" y="36612"/>
                </a:lnTo>
                <a:lnTo>
                  <a:pt x="233696" y="36469"/>
                </a:lnTo>
                <a:close/>
                <a:moveTo>
                  <a:pt x="235481" y="36469"/>
                </a:moveTo>
                <a:lnTo>
                  <a:pt x="235481" y="36612"/>
                </a:lnTo>
                <a:lnTo>
                  <a:pt x="237265" y="36612"/>
                </a:lnTo>
                <a:lnTo>
                  <a:pt x="237265" y="36469"/>
                </a:lnTo>
                <a:close/>
                <a:moveTo>
                  <a:pt x="239049" y="36469"/>
                </a:moveTo>
                <a:lnTo>
                  <a:pt x="239049" y="36612"/>
                </a:lnTo>
                <a:lnTo>
                  <a:pt x="240833" y="36612"/>
                </a:lnTo>
                <a:lnTo>
                  <a:pt x="240833" y="36469"/>
                </a:lnTo>
                <a:close/>
                <a:moveTo>
                  <a:pt x="242617" y="36469"/>
                </a:moveTo>
                <a:lnTo>
                  <a:pt x="242617" y="36612"/>
                </a:lnTo>
                <a:lnTo>
                  <a:pt x="244402" y="36612"/>
                </a:lnTo>
                <a:lnTo>
                  <a:pt x="244402" y="36469"/>
                </a:lnTo>
                <a:close/>
                <a:moveTo>
                  <a:pt x="246186" y="36469"/>
                </a:moveTo>
                <a:lnTo>
                  <a:pt x="246186" y="36612"/>
                </a:lnTo>
                <a:lnTo>
                  <a:pt x="247970" y="36612"/>
                </a:lnTo>
                <a:lnTo>
                  <a:pt x="247970" y="36469"/>
                </a:lnTo>
                <a:close/>
                <a:moveTo>
                  <a:pt x="249754" y="36469"/>
                </a:moveTo>
                <a:lnTo>
                  <a:pt x="249754" y="36612"/>
                </a:lnTo>
                <a:lnTo>
                  <a:pt x="251538" y="36612"/>
                </a:lnTo>
                <a:lnTo>
                  <a:pt x="251538" y="36469"/>
                </a:lnTo>
                <a:close/>
                <a:moveTo>
                  <a:pt x="253323" y="36469"/>
                </a:moveTo>
                <a:lnTo>
                  <a:pt x="253323" y="36612"/>
                </a:lnTo>
                <a:lnTo>
                  <a:pt x="255107" y="36612"/>
                </a:lnTo>
                <a:lnTo>
                  <a:pt x="255107" y="36469"/>
                </a:lnTo>
                <a:close/>
                <a:moveTo>
                  <a:pt x="256891" y="36469"/>
                </a:moveTo>
                <a:lnTo>
                  <a:pt x="256891" y="36612"/>
                </a:lnTo>
                <a:lnTo>
                  <a:pt x="258675" y="36612"/>
                </a:lnTo>
                <a:lnTo>
                  <a:pt x="258675" y="36469"/>
                </a:lnTo>
                <a:close/>
                <a:moveTo>
                  <a:pt x="260459" y="36469"/>
                </a:moveTo>
                <a:lnTo>
                  <a:pt x="260459" y="36612"/>
                </a:lnTo>
                <a:lnTo>
                  <a:pt x="262244" y="36612"/>
                </a:lnTo>
                <a:lnTo>
                  <a:pt x="262244" y="36469"/>
                </a:lnTo>
                <a:close/>
                <a:moveTo>
                  <a:pt x="264028" y="36469"/>
                </a:moveTo>
                <a:lnTo>
                  <a:pt x="264028" y="36612"/>
                </a:lnTo>
                <a:lnTo>
                  <a:pt x="265812" y="36612"/>
                </a:lnTo>
                <a:lnTo>
                  <a:pt x="265812" y="36469"/>
                </a:lnTo>
                <a:close/>
                <a:moveTo>
                  <a:pt x="267596" y="36469"/>
                </a:moveTo>
                <a:lnTo>
                  <a:pt x="267596" y="36612"/>
                </a:lnTo>
                <a:lnTo>
                  <a:pt x="269381" y="36612"/>
                </a:lnTo>
                <a:lnTo>
                  <a:pt x="269381" y="36469"/>
                </a:lnTo>
                <a:close/>
                <a:moveTo>
                  <a:pt x="271165" y="36469"/>
                </a:moveTo>
                <a:lnTo>
                  <a:pt x="271165" y="36612"/>
                </a:lnTo>
                <a:lnTo>
                  <a:pt x="272949" y="36612"/>
                </a:lnTo>
                <a:lnTo>
                  <a:pt x="272949" y="36469"/>
                </a:lnTo>
                <a:close/>
                <a:moveTo>
                  <a:pt x="274733" y="36469"/>
                </a:moveTo>
                <a:lnTo>
                  <a:pt x="274733" y="36612"/>
                </a:lnTo>
                <a:lnTo>
                  <a:pt x="276517" y="36612"/>
                </a:lnTo>
                <a:lnTo>
                  <a:pt x="276517" y="36469"/>
                </a:lnTo>
                <a:close/>
                <a:moveTo>
                  <a:pt x="278302" y="36469"/>
                </a:moveTo>
                <a:lnTo>
                  <a:pt x="278302" y="36612"/>
                </a:lnTo>
                <a:lnTo>
                  <a:pt x="280086" y="36612"/>
                </a:lnTo>
                <a:lnTo>
                  <a:pt x="280086" y="36469"/>
                </a:lnTo>
                <a:close/>
                <a:moveTo>
                  <a:pt x="167235" y="36130"/>
                </a:moveTo>
                <a:lnTo>
                  <a:pt x="167235" y="37914"/>
                </a:lnTo>
                <a:lnTo>
                  <a:pt x="167377" y="37914"/>
                </a:lnTo>
                <a:lnTo>
                  <a:pt x="167377" y="36130"/>
                </a:lnTo>
                <a:close/>
                <a:moveTo>
                  <a:pt x="130355" y="36799"/>
                </a:moveTo>
                <a:lnTo>
                  <a:pt x="130355" y="38583"/>
                </a:lnTo>
                <a:lnTo>
                  <a:pt x="130507" y="38583"/>
                </a:lnTo>
                <a:lnTo>
                  <a:pt x="130507" y="36799"/>
                </a:lnTo>
                <a:close/>
                <a:moveTo>
                  <a:pt x="148795" y="37727"/>
                </a:moveTo>
                <a:lnTo>
                  <a:pt x="148795" y="39511"/>
                </a:lnTo>
                <a:lnTo>
                  <a:pt x="148946" y="39511"/>
                </a:lnTo>
                <a:lnTo>
                  <a:pt x="148946" y="37727"/>
                </a:lnTo>
                <a:close/>
                <a:moveTo>
                  <a:pt x="167235" y="39699"/>
                </a:moveTo>
                <a:lnTo>
                  <a:pt x="167235" y="41483"/>
                </a:lnTo>
                <a:lnTo>
                  <a:pt x="167377" y="41483"/>
                </a:lnTo>
                <a:lnTo>
                  <a:pt x="167377" y="39699"/>
                </a:lnTo>
                <a:close/>
                <a:moveTo>
                  <a:pt x="130355" y="40368"/>
                </a:moveTo>
                <a:lnTo>
                  <a:pt x="130355" y="42152"/>
                </a:lnTo>
                <a:lnTo>
                  <a:pt x="130507" y="42152"/>
                </a:lnTo>
                <a:lnTo>
                  <a:pt x="130507" y="40368"/>
                </a:lnTo>
                <a:close/>
                <a:moveTo>
                  <a:pt x="148795" y="41295"/>
                </a:moveTo>
                <a:lnTo>
                  <a:pt x="148795" y="43080"/>
                </a:lnTo>
                <a:lnTo>
                  <a:pt x="148946" y="43080"/>
                </a:lnTo>
                <a:lnTo>
                  <a:pt x="148946" y="41295"/>
                </a:lnTo>
                <a:close/>
                <a:moveTo>
                  <a:pt x="167235" y="43267"/>
                </a:moveTo>
                <a:lnTo>
                  <a:pt x="167235" y="45051"/>
                </a:lnTo>
                <a:lnTo>
                  <a:pt x="167377" y="45051"/>
                </a:lnTo>
                <a:lnTo>
                  <a:pt x="167377" y="43267"/>
                </a:lnTo>
                <a:close/>
                <a:moveTo>
                  <a:pt x="102967" y="44792"/>
                </a:moveTo>
                <a:cubicBezTo>
                  <a:pt x="102370" y="44792"/>
                  <a:pt x="101772" y="44828"/>
                  <a:pt x="101183" y="44944"/>
                </a:cubicBezTo>
                <a:lnTo>
                  <a:pt x="101183" y="45087"/>
                </a:lnTo>
                <a:cubicBezTo>
                  <a:pt x="101772" y="44980"/>
                  <a:pt x="102370" y="44944"/>
                  <a:pt x="102967" y="44944"/>
                </a:cubicBezTo>
                <a:lnTo>
                  <a:pt x="102967" y="44792"/>
                </a:lnTo>
                <a:close/>
                <a:moveTo>
                  <a:pt x="130355" y="43936"/>
                </a:moveTo>
                <a:lnTo>
                  <a:pt x="130355" y="45720"/>
                </a:lnTo>
                <a:lnTo>
                  <a:pt x="130507" y="45720"/>
                </a:lnTo>
                <a:lnTo>
                  <a:pt x="130507" y="43936"/>
                </a:lnTo>
                <a:close/>
                <a:moveTo>
                  <a:pt x="104752" y="45051"/>
                </a:moveTo>
                <a:lnTo>
                  <a:pt x="104707" y="45203"/>
                </a:lnTo>
                <a:cubicBezTo>
                  <a:pt x="105305" y="45310"/>
                  <a:pt x="105867" y="45497"/>
                  <a:pt x="106384" y="45756"/>
                </a:cubicBezTo>
                <a:lnTo>
                  <a:pt x="106455" y="45613"/>
                </a:lnTo>
                <a:cubicBezTo>
                  <a:pt x="105902" y="45354"/>
                  <a:pt x="105340" y="45167"/>
                  <a:pt x="104752" y="45051"/>
                </a:cubicBezTo>
                <a:close/>
                <a:moveTo>
                  <a:pt x="99435" y="45390"/>
                </a:moveTo>
                <a:cubicBezTo>
                  <a:pt x="98873" y="45613"/>
                  <a:pt x="98355" y="45872"/>
                  <a:pt x="97838" y="46202"/>
                </a:cubicBezTo>
                <a:lnTo>
                  <a:pt x="97909" y="46318"/>
                </a:lnTo>
                <a:cubicBezTo>
                  <a:pt x="98391" y="46024"/>
                  <a:pt x="98953" y="45756"/>
                  <a:pt x="99506" y="45533"/>
                </a:cubicBezTo>
                <a:lnTo>
                  <a:pt x="99435" y="45390"/>
                </a:lnTo>
                <a:close/>
                <a:moveTo>
                  <a:pt x="148795" y="44864"/>
                </a:moveTo>
                <a:lnTo>
                  <a:pt x="148795" y="46648"/>
                </a:lnTo>
                <a:lnTo>
                  <a:pt x="148946" y="46648"/>
                </a:lnTo>
                <a:lnTo>
                  <a:pt x="148946" y="44864"/>
                </a:lnTo>
                <a:close/>
                <a:moveTo>
                  <a:pt x="108017" y="46505"/>
                </a:moveTo>
                <a:lnTo>
                  <a:pt x="107910" y="46612"/>
                </a:lnTo>
                <a:cubicBezTo>
                  <a:pt x="108391" y="46987"/>
                  <a:pt x="108837" y="47362"/>
                  <a:pt x="109248" y="47808"/>
                </a:cubicBezTo>
                <a:lnTo>
                  <a:pt x="109355" y="47692"/>
                </a:lnTo>
                <a:cubicBezTo>
                  <a:pt x="108944" y="47246"/>
                  <a:pt x="108498" y="46871"/>
                  <a:pt x="108017" y="46505"/>
                </a:cubicBezTo>
                <a:close/>
                <a:moveTo>
                  <a:pt x="167235" y="46835"/>
                </a:moveTo>
                <a:lnTo>
                  <a:pt x="167235" y="48620"/>
                </a:lnTo>
                <a:lnTo>
                  <a:pt x="167377" y="48620"/>
                </a:lnTo>
                <a:lnTo>
                  <a:pt x="167377" y="46835"/>
                </a:lnTo>
                <a:close/>
                <a:moveTo>
                  <a:pt x="96419" y="47281"/>
                </a:moveTo>
                <a:cubicBezTo>
                  <a:pt x="95973" y="47692"/>
                  <a:pt x="95563" y="48138"/>
                  <a:pt x="95233" y="48655"/>
                </a:cubicBezTo>
                <a:lnTo>
                  <a:pt x="95340" y="48736"/>
                </a:lnTo>
                <a:cubicBezTo>
                  <a:pt x="95679" y="48254"/>
                  <a:pt x="96089" y="47808"/>
                  <a:pt x="96500" y="47397"/>
                </a:cubicBezTo>
                <a:lnTo>
                  <a:pt x="96419" y="47281"/>
                </a:lnTo>
                <a:close/>
                <a:moveTo>
                  <a:pt x="130355" y="47504"/>
                </a:moveTo>
                <a:lnTo>
                  <a:pt x="130355" y="49289"/>
                </a:lnTo>
                <a:lnTo>
                  <a:pt x="130507" y="49289"/>
                </a:lnTo>
                <a:lnTo>
                  <a:pt x="130507" y="47504"/>
                </a:lnTo>
                <a:close/>
                <a:moveTo>
                  <a:pt x="148795" y="48432"/>
                </a:moveTo>
                <a:lnTo>
                  <a:pt x="148795" y="50216"/>
                </a:lnTo>
                <a:lnTo>
                  <a:pt x="148946" y="50216"/>
                </a:lnTo>
                <a:lnTo>
                  <a:pt x="148946" y="48432"/>
                </a:lnTo>
                <a:close/>
                <a:moveTo>
                  <a:pt x="110470" y="49101"/>
                </a:moveTo>
                <a:lnTo>
                  <a:pt x="110327" y="49182"/>
                </a:lnTo>
                <a:cubicBezTo>
                  <a:pt x="110657" y="49699"/>
                  <a:pt x="110916" y="50216"/>
                  <a:pt x="111103" y="50778"/>
                </a:cubicBezTo>
                <a:lnTo>
                  <a:pt x="111255" y="50707"/>
                </a:lnTo>
                <a:cubicBezTo>
                  <a:pt x="111032" y="50145"/>
                  <a:pt x="110773" y="49628"/>
                  <a:pt x="110470" y="49101"/>
                </a:cubicBezTo>
                <a:close/>
                <a:moveTo>
                  <a:pt x="94341" y="50181"/>
                </a:moveTo>
                <a:cubicBezTo>
                  <a:pt x="94082" y="50743"/>
                  <a:pt x="93895" y="51296"/>
                  <a:pt x="93743" y="51894"/>
                </a:cubicBezTo>
                <a:lnTo>
                  <a:pt x="93895" y="51929"/>
                </a:lnTo>
                <a:cubicBezTo>
                  <a:pt x="94046" y="51376"/>
                  <a:pt x="94225" y="50814"/>
                  <a:pt x="94448" y="50261"/>
                </a:cubicBezTo>
                <a:lnTo>
                  <a:pt x="94341" y="50181"/>
                </a:lnTo>
                <a:close/>
                <a:moveTo>
                  <a:pt x="167235" y="50404"/>
                </a:moveTo>
                <a:lnTo>
                  <a:pt x="167235" y="52188"/>
                </a:lnTo>
                <a:lnTo>
                  <a:pt x="167377" y="52188"/>
                </a:lnTo>
                <a:lnTo>
                  <a:pt x="167377" y="50404"/>
                </a:lnTo>
                <a:close/>
                <a:moveTo>
                  <a:pt x="130355" y="51073"/>
                </a:moveTo>
                <a:lnTo>
                  <a:pt x="130355" y="52857"/>
                </a:lnTo>
                <a:lnTo>
                  <a:pt x="130507" y="52857"/>
                </a:lnTo>
                <a:lnTo>
                  <a:pt x="130507" y="51073"/>
                </a:lnTo>
                <a:close/>
                <a:moveTo>
                  <a:pt x="148795" y="52001"/>
                </a:moveTo>
                <a:lnTo>
                  <a:pt x="148795" y="53785"/>
                </a:lnTo>
                <a:lnTo>
                  <a:pt x="148946" y="53785"/>
                </a:lnTo>
                <a:lnTo>
                  <a:pt x="148946" y="52001"/>
                </a:lnTo>
                <a:close/>
                <a:moveTo>
                  <a:pt x="111737" y="52447"/>
                </a:moveTo>
                <a:lnTo>
                  <a:pt x="111585" y="52491"/>
                </a:lnTo>
                <a:cubicBezTo>
                  <a:pt x="111665" y="52973"/>
                  <a:pt x="111701" y="53455"/>
                  <a:pt x="111701" y="53972"/>
                </a:cubicBezTo>
                <a:lnTo>
                  <a:pt x="111701" y="54231"/>
                </a:lnTo>
                <a:lnTo>
                  <a:pt x="111844" y="54231"/>
                </a:lnTo>
                <a:lnTo>
                  <a:pt x="111844" y="53972"/>
                </a:lnTo>
                <a:cubicBezTo>
                  <a:pt x="111844" y="53455"/>
                  <a:pt x="111808" y="52973"/>
                  <a:pt x="111737" y="52447"/>
                </a:cubicBezTo>
                <a:close/>
                <a:moveTo>
                  <a:pt x="93520" y="53678"/>
                </a:moveTo>
                <a:lnTo>
                  <a:pt x="93520" y="53972"/>
                </a:lnTo>
                <a:lnTo>
                  <a:pt x="93520" y="55462"/>
                </a:lnTo>
                <a:lnTo>
                  <a:pt x="93672" y="55462"/>
                </a:lnTo>
                <a:lnTo>
                  <a:pt x="93672" y="53972"/>
                </a:lnTo>
                <a:lnTo>
                  <a:pt x="93672" y="53678"/>
                </a:lnTo>
                <a:close/>
                <a:moveTo>
                  <a:pt x="167235" y="53972"/>
                </a:moveTo>
                <a:lnTo>
                  <a:pt x="167235" y="55533"/>
                </a:lnTo>
                <a:lnTo>
                  <a:pt x="167235" y="55756"/>
                </a:lnTo>
                <a:lnTo>
                  <a:pt x="167377" y="55756"/>
                </a:lnTo>
                <a:lnTo>
                  <a:pt x="167377" y="55533"/>
                </a:lnTo>
                <a:lnTo>
                  <a:pt x="167377" y="53972"/>
                </a:lnTo>
                <a:close/>
                <a:moveTo>
                  <a:pt x="130355" y="54641"/>
                </a:moveTo>
                <a:lnTo>
                  <a:pt x="130355" y="56425"/>
                </a:lnTo>
                <a:lnTo>
                  <a:pt x="130507" y="56425"/>
                </a:lnTo>
                <a:lnTo>
                  <a:pt x="130507" y="54641"/>
                </a:lnTo>
                <a:close/>
                <a:moveTo>
                  <a:pt x="148795" y="55569"/>
                </a:moveTo>
                <a:cubicBezTo>
                  <a:pt x="148795" y="56167"/>
                  <a:pt x="148866" y="56764"/>
                  <a:pt x="148982" y="57353"/>
                </a:cubicBezTo>
                <a:lnTo>
                  <a:pt x="149134" y="57318"/>
                </a:lnTo>
                <a:cubicBezTo>
                  <a:pt x="149018" y="56764"/>
                  <a:pt x="148946" y="56167"/>
                  <a:pt x="148946" y="55569"/>
                </a:cubicBezTo>
                <a:close/>
                <a:moveTo>
                  <a:pt x="111701" y="56015"/>
                </a:moveTo>
                <a:lnTo>
                  <a:pt x="111701" y="57799"/>
                </a:lnTo>
                <a:lnTo>
                  <a:pt x="111844" y="57799"/>
                </a:lnTo>
                <a:lnTo>
                  <a:pt x="111844" y="56015"/>
                </a:lnTo>
                <a:close/>
                <a:moveTo>
                  <a:pt x="93520" y="57246"/>
                </a:moveTo>
                <a:lnTo>
                  <a:pt x="93520" y="59030"/>
                </a:lnTo>
                <a:lnTo>
                  <a:pt x="93672" y="59030"/>
                </a:lnTo>
                <a:lnTo>
                  <a:pt x="93672" y="57246"/>
                </a:lnTo>
                <a:close/>
                <a:moveTo>
                  <a:pt x="167012" y="57505"/>
                </a:moveTo>
                <a:cubicBezTo>
                  <a:pt x="166896" y="58103"/>
                  <a:pt x="166708" y="58656"/>
                  <a:pt x="166449" y="59218"/>
                </a:cubicBezTo>
                <a:lnTo>
                  <a:pt x="166601" y="59253"/>
                </a:lnTo>
                <a:cubicBezTo>
                  <a:pt x="166824" y="58691"/>
                  <a:pt x="167012" y="58138"/>
                  <a:pt x="167154" y="57541"/>
                </a:cubicBezTo>
                <a:lnTo>
                  <a:pt x="167012" y="57505"/>
                </a:lnTo>
                <a:close/>
                <a:moveTo>
                  <a:pt x="130355" y="58210"/>
                </a:moveTo>
                <a:lnTo>
                  <a:pt x="130355" y="59994"/>
                </a:lnTo>
                <a:lnTo>
                  <a:pt x="130507" y="59994"/>
                </a:lnTo>
                <a:lnTo>
                  <a:pt x="130507" y="58210"/>
                </a:lnTo>
                <a:close/>
                <a:moveTo>
                  <a:pt x="149651" y="59030"/>
                </a:moveTo>
                <a:lnTo>
                  <a:pt x="149500" y="59066"/>
                </a:lnTo>
                <a:cubicBezTo>
                  <a:pt x="149723" y="59628"/>
                  <a:pt x="150026" y="60146"/>
                  <a:pt x="150356" y="60663"/>
                </a:cubicBezTo>
                <a:lnTo>
                  <a:pt x="150472" y="60556"/>
                </a:lnTo>
                <a:cubicBezTo>
                  <a:pt x="150169" y="60074"/>
                  <a:pt x="149874" y="59548"/>
                  <a:pt x="149651" y="59030"/>
                </a:cubicBezTo>
                <a:close/>
                <a:moveTo>
                  <a:pt x="111701" y="59584"/>
                </a:moveTo>
                <a:lnTo>
                  <a:pt x="111701" y="61368"/>
                </a:lnTo>
                <a:lnTo>
                  <a:pt x="111844" y="61368"/>
                </a:lnTo>
                <a:lnTo>
                  <a:pt x="111844" y="59584"/>
                </a:lnTo>
                <a:close/>
                <a:moveTo>
                  <a:pt x="165593" y="60743"/>
                </a:moveTo>
                <a:cubicBezTo>
                  <a:pt x="165227" y="61225"/>
                  <a:pt x="164853" y="61671"/>
                  <a:pt x="164442" y="62081"/>
                </a:cubicBezTo>
                <a:lnTo>
                  <a:pt x="164523" y="62188"/>
                </a:lnTo>
                <a:cubicBezTo>
                  <a:pt x="164969" y="61778"/>
                  <a:pt x="165370" y="61296"/>
                  <a:pt x="165709" y="60815"/>
                </a:cubicBezTo>
                <a:lnTo>
                  <a:pt x="165593" y="60743"/>
                </a:lnTo>
                <a:close/>
                <a:moveTo>
                  <a:pt x="93520" y="60815"/>
                </a:moveTo>
                <a:lnTo>
                  <a:pt x="93520" y="62599"/>
                </a:lnTo>
                <a:lnTo>
                  <a:pt x="93672" y="62599"/>
                </a:lnTo>
                <a:lnTo>
                  <a:pt x="93672" y="60815"/>
                </a:lnTo>
                <a:close/>
                <a:moveTo>
                  <a:pt x="151623" y="61930"/>
                </a:moveTo>
                <a:lnTo>
                  <a:pt x="151507" y="62037"/>
                </a:lnTo>
                <a:cubicBezTo>
                  <a:pt x="151917" y="62447"/>
                  <a:pt x="152399" y="62858"/>
                  <a:pt x="152881" y="63152"/>
                </a:cubicBezTo>
                <a:lnTo>
                  <a:pt x="152961" y="63045"/>
                </a:lnTo>
                <a:cubicBezTo>
                  <a:pt x="152479" y="62706"/>
                  <a:pt x="152033" y="62340"/>
                  <a:pt x="151623" y="61930"/>
                </a:cubicBezTo>
                <a:close/>
                <a:moveTo>
                  <a:pt x="130355" y="61778"/>
                </a:moveTo>
                <a:lnTo>
                  <a:pt x="130355" y="63562"/>
                </a:lnTo>
                <a:lnTo>
                  <a:pt x="130507" y="63562"/>
                </a:lnTo>
                <a:lnTo>
                  <a:pt x="130507" y="61778"/>
                </a:lnTo>
                <a:close/>
                <a:moveTo>
                  <a:pt x="163033" y="63152"/>
                </a:moveTo>
                <a:cubicBezTo>
                  <a:pt x="162551" y="63491"/>
                  <a:pt x="161989" y="63750"/>
                  <a:pt x="161472" y="63973"/>
                </a:cubicBezTo>
                <a:lnTo>
                  <a:pt x="161507" y="64089"/>
                </a:lnTo>
                <a:cubicBezTo>
                  <a:pt x="162069" y="63866"/>
                  <a:pt x="162622" y="63598"/>
                  <a:pt x="163104" y="63304"/>
                </a:cubicBezTo>
                <a:lnTo>
                  <a:pt x="163033" y="63152"/>
                </a:lnTo>
                <a:close/>
                <a:moveTo>
                  <a:pt x="154522" y="63901"/>
                </a:moveTo>
                <a:lnTo>
                  <a:pt x="154486" y="64008"/>
                </a:lnTo>
                <a:cubicBezTo>
                  <a:pt x="155039" y="64231"/>
                  <a:pt x="155602" y="64419"/>
                  <a:pt x="156190" y="64535"/>
                </a:cubicBezTo>
                <a:lnTo>
                  <a:pt x="156226" y="64383"/>
                </a:lnTo>
                <a:cubicBezTo>
                  <a:pt x="155637" y="64267"/>
                  <a:pt x="155075" y="64124"/>
                  <a:pt x="154522" y="63901"/>
                </a:cubicBezTo>
                <a:close/>
                <a:moveTo>
                  <a:pt x="159759" y="64419"/>
                </a:moveTo>
                <a:cubicBezTo>
                  <a:pt x="159241" y="64535"/>
                  <a:pt x="158724" y="64570"/>
                  <a:pt x="158198" y="64570"/>
                </a:cubicBezTo>
                <a:lnTo>
                  <a:pt x="157975" y="64570"/>
                </a:lnTo>
                <a:lnTo>
                  <a:pt x="157975" y="64713"/>
                </a:lnTo>
                <a:lnTo>
                  <a:pt x="158198" y="64713"/>
                </a:lnTo>
                <a:cubicBezTo>
                  <a:pt x="158724" y="64713"/>
                  <a:pt x="159277" y="64642"/>
                  <a:pt x="159759" y="64570"/>
                </a:cubicBezTo>
                <a:lnTo>
                  <a:pt x="159759" y="64419"/>
                </a:lnTo>
                <a:close/>
                <a:moveTo>
                  <a:pt x="111701" y="63152"/>
                </a:moveTo>
                <a:lnTo>
                  <a:pt x="111701" y="64936"/>
                </a:lnTo>
                <a:lnTo>
                  <a:pt x="111844" y="64936"/>
                </a:lnTo>
                <a:lnTo>
                  <a:pt x="111844" y="63152"/>
                </a:lnTo>
                <a:close/>
                <a:moveTo>
                  <a:pt x="93520" y="64383"/>
                </a:moveTo>
                <a:lnTo>
                  <a:pt x="93520" y="66167"/>
                </a:lnTo>
                <a:lnTo>
                  <a:pt x="93672" y="66167"/>
                </a:lnTo>
                <a:lnTo>
                  <a:pt x="93672" y="64383"/>
                </a:lnTo>
                <a:close/>
                <a:moveTo>
                  <a:pt x="130355" y="65347"/>
                </a:moveTo>
                <a:cubicBezTo>
                  <a:pt x="130319" y="65944"/>
                  <a:pt x="130248" y="66542"/>
                  <a:pt x="130096" y="67095"/>
                </a:cubicBezTo>
                <a:lnTo>
                  <a:pt x="130248" y="67131"/>
                </a:lnTo>
                <a:cubicBezTo>
                  <a:pt x="130400" y="66578"/>
                  <a:pt x="130471" y="65980"/>
                  <a:pt x="130507" y="65347"/>
                </a:cubicBezTo>
                <a:close/>
                <a:moveTo>
                  <a:pt x="111888" y="66720"/>
                </a:moveTo>
                <a:cubicBezTo>
                  <a:pt x="111995" y="67318"/>
                  <a:pt x="112183" y="67916"/>
                  <a:pt x="112406" y="68469"/>
                </a:cubicBezTo>
                <a:lnTo>
                  <a:pt x="112557" y="68397"/>
                </a:lnTo>
                <a:cubicBezTo>
                  <a:pt x="112334" y="67835"/>
                  <a:pt x="112147" y="67282"/>
                  <a:pt x="112031" y="66720"/>
                </a:cubicBezTo>
                <a:close/>
                <a:moveTo>
                  <a:pt x="93520" y="67951"/>
                </a:moveTo>
                <a:lnTo>
                  <a:pt x="93520" y="69736"/>
                </a:lnTo>
                <a:lnTo>
                  <a:pt x="93672" y="69736"/>
                </a:lnTo>
                <a:lnTo>
                  <a:pt x="93672" y="67951"/>
                </a:lnTo>
                <a:close/>
                <a:moveTo>
                  <a:pt x="129507" y="68772"/>
                </a:moveTo>
                <a:cubicBezTo>
                  <a:pt x="129240" y="69290"/>
                  <a:pt x="128945" y="69807"/>
                  <a:pt x="128615" y="70289"/>
                </a:cubicBezTo>
                <a:lnTo>
                  <a:pt x="128722" y="70369"/>
                </a:lnTo>
                <a:cubicBezTo>
                  <a:pt x="129061" y="69887"/>
                  <a:pt x="129391" y="69361"/>
                  <a:pt x="129650" y="68844"/>
                </a:cubicBezTo>
                <a:lnTo>
                  <a:pt x="129507" y="68772"/>
                </a:lnTo>
                <a:close/>
                <a:moveTo>
                  <a:pt x="113405" y="69959"/>
                </a:moveTo>
                <a:lnTo>
                  <a:pt x="113262" y="70030"/>
                </a:lnTo>
                <a:cubicBezTo>
                  <a:pt x="113592" y="70512"/>
                  <a:pt x="114003" y="71002"/>
                  <a:pt x="114413" y="71404"/>
                </a:cubicBezTo>
                <a:lnTo>
                  <a:pt x="114520" y="71297"/>
                </a:lnTo>
                <a:cubicBezTo>
                  <a:pt x="114119" y="70886"/>
                  <a:pt x="113708" y="70440"/>
                  <a:pt x="113405" y="69959"/>
                </a:cubicBezTo>
                <a:close/>
                <a:moveTo>
                  <a:pt x="127420" y="71591"/>
                </a:moveTo>
                <a:cubicBezTo>
                  <a:pt x="126974" y="72002"/>
                  <a:pt x="126492" y="72341"/>
                  <a:pt x="125975" y="72635"/>
                </a:cubicBezTo>
                <a:lnTo>
                  <a:pt x="126046" y="72787"/>
                </a:lnTo>
                <a:cubicBezTo>
                  <a:pt x="126564" y="72448"/>
                  <a:pt x="127054" y="72118"/>
                  <a:pt x="127500" y="71707"/>
                </a:cubicBezTo>
                <a:lnTo>
                  <a:pt x="127420" y="71591"/>
                </a:lnTo>
                <a:close/>
                <a:moveTo>
                  <a:pt x="93520" y="71520"/>
                </a:moveTo>
                <a:lnTo>
                  <a:pt x="93520" y="73304"/>
                </a:lnTo>
                <a:lnTo>
                  <a:pt x="93672" y="73304"/>
                </a:lnTo>
                <a:lnTo>
                  <a:pt x="93672" y="71520"/>
                </a:lnTo>
                <a:close/>
                <a:moveTo>
                  <a:pt x="115903" y="72412"/>
                </a:moveTo>
                <a:lnTo>
                  <a:pt x="115823" y="72564"/>
                </a:lnTo>
                <a:cubicBezTo>
                  <a:pt x="116304" y="72894"/>
                  <a:pt x="116831" y="73152"/>
                  <a:pt x="117384" y="73375"/>
                </a:cubicBezTo>
                <a:lnTo>
                  <a:pt x="117464" y="73268"/>
                </a:lnTo>
                <a:cubicBezTo>
                  <a:pt x="116902" y="73045"/>
                  <a:pt x="116385" y="72742"/>
                  <a:pt x="115903" y="72412"/>
                </a:cubicBezTo>
                <a:close/>
                <a:moveTo>
                  <a:pt x="124378" y="73411"/>
                </a:moveTo>
                <a:cubicBezTo>
                  <a:pt x="123852" y="73598"/>
                  <a:pt x="123263" y="73750"/>
                  <a:pt x="122665" y="73821"/>
                </a:cubicBezTo>
                <a:lnTo>
                  <a:pt x="122701" y="73973"/>
                </a:lnTo>
                <a:cubicBezTo>
                  <a:pt x="123298" y="73902"/>
                  <a:pt x="123887" y="73750"/>
                  <a:pt x="124449" y="73527"/>
                </a:cubicBezTo>
                <a:lnTo>
                  <a:pt x="124378" y="73411"/>
                </a:lnTo>
                <a:close/>
                <a:moveTo>
                  <a:pt x="119132" y="73750"/>
                </a:moveTo>
                <a:lnTo>
                  <a:pt x="119132" y="73902"/>
                </a:lnTo>
                <a:cubicBezTo>
                  <a:pt x="119694" y="74009"/>
                  <a:pt x="120283" y="74080"/>
                  <a:pt x="120881" y="74080"/>
                </a:cubicBezTo>
                <a:lnTo>
                  <a:pt x="120916" y="74080"/>
                </a:lnTo>
                <a:lnTo>
                  <a:pt x="120916" y="73937"/>
                </a:lnTo>
                <a:lnTo>
                  <a:pt x="120881" y="73937"/>
                </a:lnTo>
                <a:cubicBezTo>
                  <a:pt x="120283" y="73937"/>
                  <a:pt x="119730" y="73857"/>
                  <a:pt x="119132" y="73750"/>
                </a:cubicBezTo>
                <a:close/>
                <a:moveTo>
                  <a:pt x="93520" y="75088"/>
                </a:moveTo>
                <a:lnTo>
                  <a:pt x="93520" y="76872"/>
                </a:lnTo>
                <a:lnTo>
                  <a:pt x="93672" y="76872"/>
                </a:lnTo>
                <a:lnTo>
                  <a:pt x="93672" y="75088"/>
                </a:lnTo>
                <a:close/>
                <a:moveTo>
                  <a:pt x="93520" y="78657"/>
                </a:moveTo>
                <a:lnTo>
                  <a:pt x="93520" y="80441"/>
                </a:lnTo>
                <a:lnTo>
                  <a:pt x="93672" y="80441"/>
                </a:lnTo>
                <a:lnTo>
                  <a:pt x="93672" y="78657"/>
                </a:lnTo>
                <a:close/>
                <a:moveTo>
                  <a:pt x="93520" y="82225"/>
                </a:moveTo>
                <a:lnTo>
                  <a:pt x="93520" y="84009"/>
                </a:lnTo>
                <a:lnTo>
                  <a:pt x="93672" y="84009"/>
                </a:lnTo>
                <a:lnTo>
                  <a:pt x="93672" y="82225"/>
                </a:lnTo>
                <a:close/>
                <a:moveTo>
                  <a:pt x="93520" y="85829"/>
                </a:moveTo>
                <a:lnTo>
                  <a:pt x="93520" y="86944"/>
                </a:lnTo>
                <a:cubicBezTo>
                  <a:pt x="93520" y="87132"/>
                  <a:pt x="93484" y="87355"/>
                  <a:pt x="93484" y="87578"/>
                </a:cubicBezTo>
                <a:lnTo>
                  <a:pt x="93636" y="87613"/>
                </a:lnTo>
                <a:cubicBezTo>
                  <a:pt x="93636" y="87390"/>
                  <a:pt x="93672" y="87167"/>
                  <a:pt x="93672" y="86944"/>
                </a:cubicBezTo>
                <a:lnTo>
                  <a:pt x="93672" y="85829"/>
                </a:lnTo>
                <a:close/>
                <a:moveTo>
                  <a:pt x="93038" y="89291"/>
                </a:moveTo>
                <a:cubicBezTo>
                  <a:pt x="92815" y="89844"/>
                  <a:pt x="92485" y="90325"/>
                  <a:pt x="92110" y="90771"/>
                </a:cubicBezTo>
                <a:lnTo>
                  <a:pt x="92217" y="90887"/>
                </a:lnTo>
                <a:cubicBezTo>
                  <a:pt x="92628" y="90406"/>
                  <a:pt x="92931" y="89879"/>
                  <a:pt x="93190" y="89362"/>
                </a:cubicBezTo>
                <a:lnTo>
                  <a:pt x="93038" y="89291"/>
                </a:lnTo>
                <a:close/>
                <a:moveTo>
                  <a:pt x="90808" y="91967"/>
                </a:moveTo>
                <a:cubicBezTo>
                  <a:pt x="90326" y="92261"/>
                  <a:pt x="89764" y="92520"/>
                  <a:pt x="89211" y="92707"/>
                </a:cubicBezTo>
                <a:lnTo>
                  <a:pt x="89247" y="92814"/>
                </a:lnTo>
                <a:cubicBezTo>
                  <a:pt x="89844" y="92672"/>
                  <a:pt x="90398" y="92413"/>
                  <a:pt x="90879" y="92074"/>
                </a:cubicBezTo>
                <a:lnTo>
                  <a:pt x="90808" y="91967"/>
                </a:lnTo>
                <a:close/>
                <a:moveTo>
                  <a:pt x="1" y="92930"/>
                </a:moveTo>
                <a:lnTo>
                  <a:pt x="1" y="93082"/>
                </a:lnTo>
                <a:lnTo>
                  <a:pt x="1785" y="93082"/>
                </a:lnTo>
                <a:lnTo>
                  <a:pt x="1785" y="92930"/>
                </a:lnTo>
                <a:close/>
                <a:moveTo>
                  <a:pt x="3569" y="92930"/>
                </a:moveTo>
                <a:lnTo>
                  <a:pt x="3569" y="93082"/>
                </a:lnTo>
                <a:lnTo>
                  <a:pt x="5353" y="93082"/>
                </a:lnTo>
                <a:lnTo>
                  <a:pt x="5353" y="92930"/>
                </a:lnTo>
                <a:close/>
                <a:moveTo>
                  <a:pt x="7137" y="92930"/>
                </a:moveTo>
                <a:lnTo>
                  <a:pt x="7137" y="93082"/>
                </a:lnTo>
                <a:lnTo>
                  <a:pt x="8922" y="93082"/>
                </a:lnTo>
                <a:lnTo>
                  <a:pt x="8922" y="92930"/>
                </a:lnTo>
                <a:close/>
                <a:moveTo>
                  <a:pt x="10706" y="92930"/>
                </a:moveTo>
                <a:lnTo>
                  <a:pt x="10706" y="93082"/>
                </a:lnTo>
                <a:lnTo>
                  <a:pt x="12490" y="93082"/>
                </a:lnTo>
                <a:lnTo>
                  <a:pt x="12490" y="92930"/>
                </a:lnTo>
                <a:close/>
                <a:moveTo>
                  <a:pt x="14274" y="92930"/>
                </a:moveTo>
                <a:lnTo>
                  <a:pt x="14274" y="93082"/>
                </a:lnTo>
                <a:lnTo>
                  <a:pt x="16094" y="93082"/>
                </a:lnTo>
                <a:lnTo>
                  <a:pt x="16094" y="92930"/>
                </a:lnTo>
                <a:close/>
                <a:moveTo>
                  <a:pt x="17878" y="92930"/>
                </a:moveTo>
                <a:lnTo>
                  <a:pt x="17878" y="93082"/>
                </a:lnTo>
                <a:lnTo>
                  <a:pt x="19663" y="93082"/>
                </a:lnTo>
                <a:lnTo>
                  <a:pt x="19663" y="92930"/>
                </a:lnTo>
                <a:close/>
                <a:moveTo>
                  <a:pt x="21447" y="92930"/>
                </a:moveTo>
                <a:lnTo>
                  <a:pt x="21447" y="93082"/>
                </a:lnTo>
                <a:lnTo>
                  <a:pt x="23231" y="93082"/>
                </a:lnTo>
                <a:lnTo>
                  <a:pt x="23231" y="92930"/>
                </a:lnTo>
                <a:close/>
                <a:moveTo>
                  <a:pt x="25015" y="92930"/>
                </a:moveTo>
                <a:lnTo>
                  <a:pt x="25015" y="93082"/>
                </a:lnTo>
                <a:lnTo>
                  <a:pt x="26799" y="93082"/>
                </a:lnTo>
                <a:lnTo>
                  <a:pt x="26799" y="92930"/>
                </a:lnTo>
                <a:close/>
                <a:moveTo>
                  <a:pt x="28584" y="92930"/>
                </a:moveTo>
                <a:lnTo>
                  <a:pt x="28584" y="93082"/>
                </a:lnTo>
                <a:lnTo>
                  <a:pt x="30368" y="93082"/>
                </a:lnTo>
                <a:lnTo>
                  <a:pt x="30368" y="92930"/>
                </a:lnTo>
                <a:close/>
                <a:moveTo>
                  <a:pt x="32152" y="92930"/>
                </a:moveTo>
                <a:lnTo>
                  <a:pt x="32152" y="93082"/>
                </a:lnTo>
                <a:lnTo>
                  <a:pt x="33936" y="93082"/>
                </a:lnTo>
                <a:lnTo>
                  <a:pt x="33936" y="92930"/>
                </a:lnTo>
                <a:close/>
                <a:moveTo>
                  <a:pt x="35720" y="92930"/>
                </a:moveTo>
                <a:lnTo>
                  <a:pt x="35720" y="93082"/>
                </a:lnTo>
                <a:lnTo>
                  <a:pt x="37505" y="93082"/>
                </a:lnTo>
                <a:lnTo>
                  <a:pt x="37505" y="92930"/>
                </a:lnTo>
                <a:close/>
                <a:moveTo>
                  <a:pt x="39289" y="92930"/>
                </a:moveTo>
                <a:lnTo>
                  <a:pt x="39289" y="93082"/>
                </a:lnTo>
                <a:lnTo>
                  <a:pt x="41073" y="93082"/>
                </a:lnTo>
                <a:lnTo>
                  <a:pt x="41073" y="92930"/>
                </a:lnTo>
                <a:close/>
                <a:moveTo>
                  <a:pt x="42857" y="92930"/>
                </a:moveTo>
                <a:lnTo>
                  <a:pt x="42857" y="93082"/>
                </a:lnTo>
                <a:lnTo>
                  <a:pt x="44642" y="93082"/>
                </a:lnTo>
                <a:lnTo>
                  <a:pt x="44642" y="92930"/>
                </a:lnTo>
                <a:close/>
                <a:moveTo>
                  <a:pt x="46426" y="92930"/>
                </a:moveTo>
                <a:lnTo>
                  <a:pt x="46426" y="93082"/>
                </a:lnTo>
                <a:lnTo>
                  <a:pt x="48210" y="93082"/>
                </a:lnTo>
                <a:lnTo>
                  <a:pt x="48210" y="92930"/>
                </a:lnTo>
                <a:close/>
                <a:moveTo>
                  <a:pt x="49994" y="92930"/>
                </a:moveTo>
                <a:lnTo>
                  <a:pt x="49994" y="93082"/>
                </a:lnTo>
                <a:lnTo>
                  <a:pt x="51778" y="93082"/>
                </a:lnTo>
                <a:lnTo>
                  <a:pt x="51778" y="92930"/>
                </a:lnTo>
                <a:close/>
                <a:moveTo>
                  <a:pt x="53563" y="92930"/>
                </a:moveTo>
                <a:lnTo>
                  <a:pt x="53563" y="93082"/>
                </a:lnTo>
                <a:lnTo>
                  <a:pt x="55347" y="93082"/>
                </a:lnTo>
                <a:lnTo>
                  <a:pt x="55347" y="92930"/>
                </a:lnTo>
                <a:close/>
                <a:moveTo>
                  <a:pt x="57131" y="92930"/>
                </a:moveTo>
                <a:lnTo>
                  <a:pt x="57131" y="93082"/>
                </a:lnTo>
                <a:lnTo>
                  <a:pt x="58915" y="93082"/>
                </a:lnTo>
                <a:lnTo>
                  <a:pt x="58915" y="92930"/>
                </a:lnTo>
                <a:close/>
                <a:moveTo>
                  <a:pt x="60699" y="92930"/>
                </a:moveTo>
                <a:lnTo>
                  <a:pt x="60699" y="93082"/>
                </a:lnTo>
                <a:lnTo>
                  <a:pt x="62484" y="93082"/>
                </a:lnTo>
                <a:lnTo>
                  <a:pt x="62484" y="92930"/>
                </a:lnTo>
                <a:close/>
                <a:moveTo>
                  <a:pt x="64268" y="92930"/>
                </a:moveTo>
                <a:lnTo>
                  <a:pt x="64268" y="93082"/>
                </a:lnTo>
                <a:lnTo>
                  <a:pt x="66052" y="93082"/>
                </a:lnTo>
                <a:lnTo>
                  <a:pt x="66052" y="92930"/>
                </a:lnTo>
                <a:close/>
                <a:moveTo>
                  <a:pt x="67836" y="92930"/>
                </a:moveTo>
                <a:lnTo>
                  <a:pt x="67836" y="93082"/>
                </a:lnTo>
                <a:lnTo>
                  <a:pt x="69620" y="93082"/>
                </a:lnTo>
                <a:lnTo>
                  <a:pt x="69620" y="92930"/>
                </a:lnTo>
                <a:close/>
                <a:moveTo>
                  <a:pt x="71405" y="92930"/>
                </a:moveTo>
                <a:lnTo>
                  <a:pt x="71405" y="93082"/>
                </a:lnTo>
                <a:lnTo>
                  <a:pt x="73189" y="93082"/>
                </a:lnTo>
                <a:lnTo>
                  <a:pt x="73189" y="92930"/>
                </a:lnTo>
                <a:close/>
                <a:moveTo>
                  <a:pt x="74973" y="92930"/>
                </a:moveTo>
                <a:lnTo>
                  <a:pt x="74973" y="93082"/>
                </a:lnTo>
                <a:lnTo>
                  <a:pt x="76757" y="93082"/>
                </a:lnTo>
                <a:lnTo>
                  <a:pt x="76757" y="92930"/>
                </a:lnTo>
                <a:close/>
                <a:moveTo>
                  <a:pt x="78542" y="92930"/>
                </a:moveTo>
                <a:lnTo>
                  <a:pt x="78542" y="93082"/>
                </a:lnTo>
                <a:lnTo>
                  <a:pt x="80326" y="93082"/>
                </a:lnTo>
                <a:lnTo>
                  <a:pt x="80326" y="92930"/>
                </a:lnTo>
                <a:close/>
                <a:moveTo>
                  <a:pt x="82110" y="92930"/>
                </a:moveTo>
                <a:lnTo>
                  <a:pt x="82110" y="93082"/>
                </a:lnTo>
                <a:lnTo>
                  <a:pt x="83894" y="93082"/>
                </a:lnTo>
                <a:lnTo>
                  <a:pt x="83894" y="92930"/>
                </a:lnTo>
                <a:close/>
                <a:moveTo>
                  <a:pt x="85678" y="92930"/>
                </a:moveTo>
                <a:lnTo>
                  <a:pt x="85678" y="93082"/>
                </a:lnTo>
                <a:lnTo>
                  <a:pt x="87463" y="93082"/>
                </a:lnTo>
                <a:lnTo>
                  <a:pt x="87463" y="9293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981374" y="2254040"/>
            <a:ext cx="796496" cy="81177"/>
          </a:xfrm>
          <a:custGeom>
            <a:avLst/>
            <a:gdLst/>
            <a:ahLst/>
            <a:cxnLst/>
            <a:rect l="l" t="t" r="r" b="b"/>
            <a:pathLst>
              <a:path w="24873" h="2535" fill="none" extrusionOk="0">
                <a:moveTo>
                  <a:pt x="0" y="1"/>
                </a:moveTo>
                <a:lnTo>
                  <a:pt x="10188" y="1"/>
                </a:lnTo>
                <a:lnTo>
                  <a:pt x="12454" y="2534"/>
                </a:lnTo>
                <a:lnTo>
                  <a:pt x="14720" y="1"/>
                </a:lnTo>
                <a:lnTo>
                  <a:pt x="24872" y="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AA32F3-A7C8-4DBF-816C-9555DDF49599}"/>
              </a:ext>
            </a:extLst>
          </p:cNvPr>
          <p:cNvSpPr txBox="1"/>
          <p:nvPr/>
        </p:nvSpPr>
        <p:spPr>
          <a:xfrm>
            <a:off x="2863477" y="1289221"/>
            <a:ext cx="2237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9 (3x3) </a:t>
            </a:r>
            <a:endParaRPr lang="en-ID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B4BCA-E77C-4D35-AB52-6795CE994487}"/>
              </a:ext>
            </a:extLst>
          </p:cNvPr>
          <p:cNvSpPr txBox="1"/>
          <p:nvPr/>
        </p:nvSpPr>
        <p:spPr>
          <a:xfrm>
            <a:off x="4712381" y="3466767"/>
            <a:ext cx="25441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R</a:t>
            </a:r>
            <a:r>
              <a:rPr lang="en-ID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ule Base Simplified 5 </a:t>
            </a:r>
            <a:endParaRPr lang="en-ID" sz="2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34BF-3E5A-4156-A646-730ECB227ECA}"/>
              </a:ext>
            </a:extLst>
          </p:cNvPr>
          <p:cNvSpPr txBox="1"/>
          <p:nvPr/>
        </p:nvSpPr>
        <p:spPr>
          <a:xfrm>
            <a:off x="132761" y="298727"/>
            <a:ext cx="4579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i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HASIL SIMULASI</a:t>
            </a:r>
            <a:endParaRPr lang="en-ID" sz="4000" b="1" i="1" dirty="0"/>
          </a:p>
        </p:txBody>
      </p:sp>
    </p:spTree>
    <p:extLst>
      <p:ext uri="{BB962C8B-B14F-4D97-AF65-F5344CB8AC3E}">
        <p14:creationId xmlns:p14="http://schemas.microsoft.com/office/powerpoint/2010/main" val="291596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 idx="6"/>
          </p:nvPr>
        </p:nvSpPr>
        <p:spPr>
          <a:xfrm>
            <a:off x="2602214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 dan Analisis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7"/>
          </p:nvPr>
        </p:nvSpPr>
        <p:spPr>
          <a:xfrm>
            <a:off x="2602213" y="4331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Membahas simulasi yang dilakukan serta analisa hasil dari simulasi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8"/>
          </p:nvPr>
        </p:nvSpPr>
        <p:spPr>
          <a:xfrm>
            <a:off x="2602224" y="35689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ctrTitle" idx="15"/>
          </p:nvPr>
        </p:nvSpPr>
        <p:spPr>
          <a:xfrm>
            <a:off x="7334128" y="129625"/>
            <a:ext cx="11022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Daftar Isi</a:t>
            </a:r>
            <a:endParaRPr sz="3600" dirty="0"/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Pendahuluan</a:t>
            </a: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Membahas mengenai pendahuluan dan latar belakang masalah</a:t>
            </a:r>
            <a:endParaRPr dirty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Landasan Teori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Membahas mengenai dasar – dasar teori yang digunakan</a:t>
            </a:r>
            <a:endParaRPr dirty="0"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5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ctrTitle" idx="9"/>
          </p:nvPr>
        </p:nvSpPr>
        <p:spPr>
          <a:xfrm>
            <a:off x="4899589" y="39184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Kesimpulan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3"/>
          </p:nvPr>
        </p:nvSpPr>
        <p:spPr>
          <a:xfrm>
            <a:off x="4899588" y="4333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14"/>
          </p:nvPr>
        </p:nvSpPr>
        <p:spPr>
          <a:xfrm>
            <a:off x="4899599" y="35689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t="39836" b="39838"/>
          <a:stretch/>
        </p:blipFill>
        <p:spPr>
          <a:xfrm>
            <a:off x="0" y="2049025"/>
            <a:ext cx="9144000" cy="104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-50" y="2051589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(3x3) dan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407" y="1523839"/>
            <a:ext cx="5827396" cy="2752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56471" y="1678244"/>
            <a:ext cx="2943860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37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(3x3) dan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0364" y="1523839"/>
            <a:ext cx="5677482" cy="2752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56471" y="1678244"/>
            <a:ext cx="2943860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2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3404" y="1063534"/>
            <a:ext cx="8113395" cy="39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3" y="1063534"/>
            <a:ext cx="8109997" cy="39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8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3" y="1063534"/>
            <a:ext cx="8109997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7" y="1063534"/>
            <a:ext cx="8089869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7" y="1068426"/>
            <a:ext cx="8089869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89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68426"/>
            <a:ext cx="8069791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8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9 (3x3)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68426"/>
            <a:ext cx="8069791" cy="3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3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Error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05193" y="1068426"/>
            <a:ext cx="8049816" cy="3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0" y="-1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Pendahuluan</a:t>
            </a:r>
            <a:endParaRPr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 dirty="0"/>
          </a:p>
        </p:txBody>
      </p:sp>
      <p:sp>
        <p:nvSpPr>
          <p:cNvPr id="11" name="Google Shape;136;p19">
            <a:extLst>
              <a:ext uri="{FF2B5EF4-FFF2-40B4-BE49-F238E27FC236}">
                <a16:creationId xmlns:a16="http://schemas.microsoft.com/office/drawing/2014/main" id="{CD0C63EF-BFF4-4C54-A186-9B6D9FA890E4}"/>
              </a:ext>
            </a:extLst>
          </p:cNvPr>
          <p:cNvSpPr txBox="1">
            <a:spLocks noGrp="1"/>
          </p:cNvSpPr>
          <p:nvPr/>
        </p:nvSpPr>
        <p:spPr>
          <a:xfrm>
            <a:off x="2880742" y="2571750"/>
            <a:ext cx="338240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/>
              <a:t>Pendahuluan</a:t>
            </a:r>
            <a:endParaRPr sz="4000" dirty="0"/>
          </a:p>
        </p:txBody>
      </p:sp>
      <p:sp>
        <p:nvSpPr>
          <p:cNvPr id="13" name="Google Shape;138;p19">
            <a:extLst>
              <a:ext uri="{FF2B5EF4-FFF2-40B4-BE49-F238E27FC236}">
                <a16:creationId xmlns:a16="http://schemas.microsoft.com/office/drawing/2014/main" id="{2E176374-D148-44DB-925F-5EAECDBC0A02}"/>
              </a:ext>
            </a:extLst>
          </p:cNvPr>
          <p:cNvSpPr txBox="1">
            <a:spLocks noGrp="1"/>
          </p:cNvSpPr>
          <p:nvPr/>
        </p:nvSpPr>
        <p:spPr>
          <a:xfrm>
            <a:off x="4133468" y="1901508"/>
            <a:ext cx="87695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657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6" y="1063534"/>
            <a:ext cx="8089871" cy="39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8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4" y="1063534"/>
            <a:ext cx="8109995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2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7" y="1063534"/>
            <a:ext cx="8089869" cy="3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7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4950" y="1068426"/>
            <a:ext cx="8070303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8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73306"/>
            <a:ext cx="8069791" cy="39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4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710184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5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00086" y="1068426"/>
            <a:ext cx="8060031" cy="3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4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/>
        </p:nvSpPr>
        <p:spPr>
          <a:xfrm>
            <a:off x="2715925" y="1556475"/>
            <a:ext cx="13275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46</a:t>
            </a:fld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4805426" y="3349286"/>
            <a:ext cx="796207" cy="80857"/>
          </a:xfrm>
          <a:custGeom>
            <a:avLst/>
            <a:gdLst/>
            <a:ahLst/>
            <a:cxnLst/>
            <a:rect l="l" t="t" r="r" b="b"/>
            <a:pathLst>
              <a:path w="24864" h="2525" fill="none" extrusionOk="0">
                <a:moveTo>
                  <a:pt x="24863" y="2525"/>
                </a:moveTo>
                <a:lnTo>
                  <a:pt x="14684" y="2525"/>
                </a:lnTo>
                <a:lnTo>
                  <a:pt x="12454" y="0"/>
                </a:lnTo>
                <a:lnTo>
                  <a:pt x="10179" y="2525"/>
                </a:lnTo>
                <a:lnTo>
                  <a:pt x="0" y="2525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98" y="969547"/>
            <a:ext cx="9157631" cy="3204428"/>
            <a:chOff x="98" y="969547"/>
            <a:chExt cx="9157631" cy="3204428"/>
          </a:xfrm>
        </p:grpSpPr>
        <p:sp>
          <p:nvSpPr>
            <p:cNvPr id="301" name="Google Shape;301;p25"/>
            <p:cNvSpPr/>
            <p:nvPr/>
          </p:nvSpPr>
          <p:spPr>
            <a:xfrm>
              <a:off x="13832" y="969547"/>
              <a:ext cx="9143897" cy="3182972"/>
            </a:xfrm>
            <a:custGeom>
              <a:avLst/>
              <a:gdLst/>
              <a:ahLst/>
              <a:cxnLst/>
              <a:rect l="l" t="t" r="r" b="b"/>
              <a:pathLst>
                <a:path w="285546" h="99398" extrusionOk="0">
                  <a:moveTo>
                    <a:pt x="178751" y="0"/>
                  </a:moveTo>
                  <a:cubicBezTo>
                    <a:pt x="171953" y="0"/>
                    <a:pt x="166449" y="5540"/>
                    <a:pt x="166449" y="12302"/>
                  </a:cubicBezTo>
                  <a:lnTo>
                    <a:pt x="166449" y="58691"/>
                  </a:lnTo>
                  <a:cubicBezTo>
                    <a:pt x="166449" y="61930"/>
                    <a:pt x="163809" y="64570"/>
                    <a:pt x="160579" y="64570"/>
                  </a:cubicBezTo>
                  <a:lnTo>
                    <a:pt x="160320" y="64570"/>
                  </a:lnTo>
                  <a:cubicBezTo>
                    <a:pt x="157082" y="64570"/>
                    <a:pt x="154486" y="61930"/>
                    <a:pt x="154486" y="58691"/>
                  </a:cubicBezTo>
                  <a:lnTo>
                    <a:pt x="154486" y="36094"/>
                  </a:lnTo>
                  <a:cubicBezTo>
                    <a:pt x="154486" y="29288"/>
                    <a:pt x="148946" y="23757"/>
                    <a:pt x="142139" y="23757"/>
                  </a:cubicBezTo>
                  <a:lnTo>
                    <a:pt x="141916" y="23757"/>
                  </a:lnTo>
                  <a:cubicBezTo>
                    <a:pt x="135118" y="23757"/>
                    <a:pt x="129579" y="29288"/>
                    <a:pt x="129579" y="36094"/>
                  </a:cubicBezTo>
                  <a:lnTo>
                    <a:pt x="129579" y="68058"/>
                  </a:lnTo>
                  <a:cubicBezTo>
                    <a:pt x="129579" y="71297"/>
                    <a:pt x="126938" y="73937"/>
                    <a:pt x="123708" y="73937"/>
                  </a:cubicBezTo>
                  <a:lnTo>
                    <a:pt x="123218" y="73937"/>
                  </a:lnTo>
                  <a:cubicBezTo>
                    <a:pt x="119988" y="73937"/>
                    <a:pt x="117383" y="71297"/>
                    <a:pt x="117383" y="68058"/>
                  </a:cubicBezTo>
                  <a:lnTo>
                    <a:pt x="117383" y="57130"/>
                  </a:lnTo>
                  <a:cubicBezTo>
                    <a:pt x="117383" y="50332"/>
                    <a:pt x="111843" y="44828"/>
                    <a:pt x="105046" y="44828"/>
                  </a:cubicBezTo>
                  <a:cubicBezTo>
                    <a:pt x="98239" y="44828"/>
                    <a:pt x="92744" y="50332"/>
                    <a:pt x="92744" y="57130"/>
                  </a:cubicBezTo>
                  <a:lnTo>
                    <a:pt x="92744" y="90102"/>
                  </a:lnTo>
                  <a:cubicBezTo>
                    <a:pt x="92744" y="91663"/>
                    <a:pt x="91441" y="92930"/>
                    <a:pt x="89880" y="92930"/>
                  </a:cubicBezTo>
                  <a:lnTo>
                    <a:pt x="0" y="92966"/>
                  </a:lnTo>
                  <a:lnTo>
                    <a:pt x="0" y="99398"/>
                  </a:lnTo>
                  <a:lnTo>
                    <a:pt x="89880" y="99398"/>
                  </a:lnTo>
                  <a:cubicBezTo>
                    <a:pt x="95009" y="99398"/>
                    <a:pt x="99176" y="95232"/>
                    <a:pt x="99176" y="90102"/>
                  </a:cubicBezTo>
                  <a:lnTo>
                    <a:pt x="99176" y="57130"/>
                  </a:lnTo>
                  <a:cubicBezTo>
                    <a:pt x="99176" y="53901"/>
                    <a:pt x="101807" y="51260"/>
                    <a:pt x="105046" y="51260"/>
                  </a:cubicBezTo>
                  <a:cubicBezTo>
                    <a:pt x="108275" y="51260"/>
                    <a:pt x="110916" y="53901"/>
                    <a:pt x="110916" y="57130"/>
                  </a:cubicBezTo>
                  <a:lnTo>
                    <a:pt x="110916" y="68058"/>
                  </a:lnTo>
                  <a:cubicBezTo>
                    <a:pt x="110916" y="74865"/>
                    <a:pt x="116456" y="80405"/>
                    <a:pt x="123218" y="80405"/>
                  </a:cubicBezTo>
                  <a:lnTo>
                    <a:pt x="123708" y="80405"/>
                  </a:lnTo>
                  <a:cubicBezTo>
                    <a:pt x="130506" y="80405"/>
                    <a:pt x="136046" y="74865"/>
                    <a:pt x="136046" y="68058"/>
                  </a:cubicBezTo>
                  <a:lnTo>
                    <a:pt x="136046" y="36094"/>
                  </a:lnTo>
                  <a:cubicBezTo>
                    <a:pt x="136046" y="32856"/>
                    <a:pt x="138687" y="30224"/>
                    <a:pt x="141916" y="30224"/>
                  </a:cubicBezTo>
                  <a:lnTo>
                    <a:pt x="142139" y="30224"/>
                  </a:lnTo>
                  <a:cubicBezTo>
                    <a:pt x="145378" y="30224"/>
                    <a:pt x="148018" y="32856"/>
                    <a:pt x="148018" y="36094"/>
                  </a:cubicBezTo>
                  <a:lnTo>
                    <a:pt x="148018" y="58691"/>
                  </a:lnTo>
                  <a:cubicBezTo>
                    <a:pt x="148018" y="65498"/>
                    <a:pt x="153549" y="71038"/>
                    <a:pt x="160320" y="71038"/>
                  </a:cubicBezTo>
                  <a:lnTo>
                    <a:pt x="160579" y="71038"/>
                  </a:lnTo>
                  <a:cubicBezTo>
                    <a:pt x="167377" y="71038"/>
                    <a:pt x="172881" y="65498"/>
                    <a:pt x="172881" y="58691"/>
                  </a:cubicBezTo>
                  <a:lnTo>
                    <a:pt x="172881" y="12302"/>
                  </a:lnTo>
                  <a:cubicBezTo>
                    <a:pt x="172881" y="9073"/>
                    <a:pt x="175522" y="6468"/>
                    <a:pt x="178751" y="6468"/>
                  </a:cubicBezTo>
                  <a:lnTo>
                    <a:pt x="179019" y="6468"/>
                  </a:lnTo>
                  <a:cubicBezTo>
                    <a:pt x="182248" y="6468"/>
                    <a:pt x="184889" y="9073"/>
                    <a:pt x="184889" y="12302"/>
                  </a:cubicBezTo>
                  <a:lnTo>
                    <a:pt x="184889" y="33490"/>
                  </a:lnTo>
                  <a:cubicBezTo>
                    <a:pt x="184889" y="38699"/>
                    <a:pt x="189091" y="42892"/>
                    <a:pt x="194292" y="42892"/>
                  </a:cubicBezTo>
                  <a:lnTo>
                    <a:pt x="285545" y="42892"/>
                  </a:lnTo>
                  <a:lnTo>
                    <a:pt x="285545" y="36505"/>
                  </a:lnTo>
                  <a:lnTo>
                    <a:pt x="194292" y="36469"/>
                  </a:lnTo>
                  <a:cubicBezTo>
                    <a:pt x="192659" y="36469"/>
                    <a:pt x="191321" y="35131"/>
                    <a:pt x="191321" y="33490"/>
                  </a:cubicBezTo>
                  <a:lnTo>
                    <a:pt x="191321" y="12302"/>
                  </a:lnTo>
                  <a:cubicBezTo>
                    <a:pt x="191321" y="5540"/>
                    <a:pt x="185781" y="0"/>
                    <a:pt x="179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98" y="990970"/>
              <a:ext cx="9143897" cy="2975883"/>
            </a:xfrm>
            <a:custGeom>
              <a:avLst/>
              <a:gdLst/>
              <a:ahLst/>
              <a:cxnLst/>
              <a:rect l="l" t="t" r="r" b="b"/>
              <a:pathLst>
                <a:path w="285546" h="92931" fill="none" extrusionOk="0">
                  <a:moveTo>
                    <a:pt x="285545" y="36469"/>
                  </a:moveTo>
                  <a:lnTo>
                    <a:pt x="195630" y="36469"/>
                  </a:lnTo>
                  <a:cubicBezTo>
                    <a:pt x="193997" y="36469"/>
                    <a:pt x="192659" y="35131"/>
                    <a:pt x="192659" y="33490"/>
                  </a:cubicBezTo>
                  <a:lnTo>
                    <a:pt x="192659" y="12302"/>
                  </a:lnTo>
                  <a:cubicBezTo>
                    <a:pt x="192659" y="5540"/>
                    <a:pt x="187119" y="0"/>
                    <a:pt x="180357" y="0"/>
                  </a:cubicBezTo>
                  <a:lnTo>
                    <a:pt x="180089" y="0"/>
                  </a:lnTo>
                  <a:cubicBezTo>
                    <a:pt x="173292" y="0"/>
                    <a:pt x="167787" y="5540"/>
                    <a:pt x="167787" y="12302"/>
                  </a:cubicBezTo>
                  <a:lnTo>
                    <a:pt x="167787" y="58691"/>
                  </a:lnTo>
                  <a:cubicBezTo>
                    <a:pt x="167787" y="61930"/>
                    <a:pt x="165147" y="64570"/>
                    <a:pt x="161917" y="64570"/>
                  </a:cubicBezTo>
                  <a:lnTo>
                    <a:pt x="161659" y="64570"/>
                  </a:lnTo>
                  <a:cubicBezTo>
                    <a:pt x="158420" y="64570"/>
                    <a:pt x="155824" y="61930"/>
                    <a:pt x="155824" y="58691"/>
                  </a:cubicBezTo>
                  <a:lnTo>
                    <a:pt x="155824" y="36095"/>
                  </a:lnTo>
                  <a:cubicBezTo>
                    <a:pt x="155824" y="29288"/>
                    <a:pt x="150284" y="23757"/>
                    <a:pt x="143477" y="23757"/>
                  </a:cubicBezTo>
                  <a:lnTo>
                    <a:pt x="143254" y="23757"/>
                  </a:lnTo>
                  <a:cubicBezTo>
                    <a:pt x="136457" y="23757"/>
                    <a:pt x="130917" y="29288"/>
                    <a:pt x="130917" y="36095"/>
                  </a:cubicBezTo>
                  <a:lnTo>
                    <a:pt x="130917" y="68059"/>
                  </a:lnTo>
                  <a:cubicBezTo>
                    <a:pt x="130917" y="71297"/>
                    <a:pt x="128276" y="73937"/>
                    <a:pt x="125047" y="73937"/>
                  </a:cubicBezTo>
                  <a:lnTo>
                    <a:pt x="124556" y="73937"/>
                  </a:lnTo>
                  <a:cubicBezTo>
                    <a:pt x="121327" y="73937"/>
                    <a:pt x="118686" y="71297"/>
                    <a:pt x="118686" y="68059"/>
                  </a:cubicBezTo>
                  <a:lnTo>
                    <a:pt x="118686" y="57130"/>
                  </a:lnTo>
                  <a:cubicBezTo>
                    <a:pt x="118686" y="50332"/>
                    <a:pt x="113182" y="44793"/>
                    <a:pt x="106384" y="44793"/>
                  </a:cubicBezTo>
                  <a:cubicBezTo>
                    <a:pt x="99577" y="44793"/>
                    <a:pt x="94082" y="50332"/>
                    <a:pt x="94082" y="57130"/>
                  </a:cubicBezTo>
                  <a:lnTo>
                    <a:pt x="94082" y="90102"/>
                  </a:lnTo>
                  <a:cubicBezTo>
                    <a:pt x="94082" y="91664"/>
                    <a:pt x="92779" y="92930"/>
                    <a:pt x="91218" y="92930"/>
                  </a:cubicBezTo>
                  <a:lnTo>
                    <a:pt x="0" y="9293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98" y="1198059"/>
              <a:ext cx="9143897" cy="2975915"/>
            </a:xfrm>
            <a:custGeom>
              <a:avLst/>
              <a:gdLst/>
              <a:ahLst/>
              <a:cxnLst/>
              <a:rect l="l" t="t" r="r" b="b"/>
              <a:pathLst>
                <a:path w="285546" h="92932" fill="none" extrusionOk="0">
                  <a:moveTo>
                    <a:pt x="285545" y="36425"/>
                  </a:moveTo>
                  <a:lnTo>
                    <a:pt x="195630" y="36425"/>
                  </a:lnTo>
                  <a:cubicBezTo>
                    <a:pt x="190429" y="36425"/>
                    <a:pt x="186191" y="32188"/>
                    <a:pt x="186191" y="27023"/>
                  </a:cubicBezTo>
                  <a:lnTo>
                    <a:pt x="186191" y="5835"/>
                  </a:lnTo>
                  <a:cubicBezTo>
                    <a:pt x="186191" y="2606"/>
                    <a:pt x="183587" y="1"/>
                    <a:pt x="180357" y="1"/>
                  </a:cubicBezTo>
                  <a:lnTo>
                    <a:pt x="180089" y="1"/>
                  </a:lnTo>
                  <a:cubicBezTo>
                    <a:pt x="176860" y="1"/>
                    <a:pt x="174219" y="2606"/>
                    <a:pt x="174219" y="5835"/>
                  </a:cubicBezTo>
                  <a:lnTo>
                    <a:pt x="174219" y="52224"/>
                  </a:lnTo>
                  <a:cubicBezTo>
                    <a:pt x="174219" y="59031"/>
                    <a:pt x="168715" y="64527"/>
                    <a:pt x="161917" y="64527"/>
                  </a:cubicBezTo>
                  <a:lnTo>
                    <a:pt x="161659" y="64527"/>
                  </a:lnTo>
                  <a:cubicBezTo>
                    <a:pt x="154888" y="64527"/>
                    <a:pt x="149356" y="59031"/>
                    <a:pt x="149356" y="52224"/>
                  </a:cubicBezTo>
                  <a:lnTo>
                    <a:pt x="149356" y="29628"/>
                  </a:lnTo>
                  <a:cubicBezTo>
                    <a:pt x="149356" y="26389"/>
                    <a:pt x="146716" y="23757"/>
                    <a:pt x="143477" y="23757"/>
                  </a:cubicBezTo>
                  <a:lnTo>
                    <a:pt x="143254" y="23757"/>
                  </a:lnTo>
                  <a:cubicBezTo>
                    <a:pt x="140025" y="23757"/>
                    <a:pt x="137384" y="26389"/>
                    <a:pt x="137384" y="29628"/>
                  </a:cubicBezTo>
                  <a:lnTo>
                    <a:pt x="137384" y="61592"/>
                  </a:lnTo>
                  <a:cubicBezTo>
                    <a:pt x="137384" y="68398"/>
                    <a:pt x="131844" y="73938"/>
                    <a:pt x="125047" y="73938"/>
                  </a:cubicBezTo>
                  <a:lnTo>
                    <a:pt x="124556" y="73938"/>
                  </a:lnTo>
                  <a:cubicBezTo>
                    <a:pt x="117794" y="73938"/>
                    <a:pt x="112254" y="68398"/>
                    <a:pt x="112254" y="61592"/>
                  </a:cubicBezTo>
                  <a:lnTo>
                    <a:pt x="112254" y="50663"/>
                  </a:lnTo>
                  <a:cubicBezTo>
                    <a:pt x="112254" y="47434"/>
                    <a:pt x="109613" y="44793"/>
                    <a:pt x="106384" y="44793"/>
                  </a:cubicBezTo>
                  <a:cubicBezTo>
                    <a:pt x="103145" y="44793"/>
                    <a:pt x="100514" y="47434"/>
                    <a:pt x="100514" y="50663"/>
                  </a:cubicBezTo>
                  <a:lnTo>
                    <a:pt x="100514" y="83635"/>
                  </a:lnTo>
                  <a:cubicBezTo>
                    <a:pt x="100514" y="88765"/>
                    <a:pt x="96348" y="92931"/>
                    <a:pt x="91218" y="92931"/>
                  </a:cubicBezTo>
                  <a:lnTo>
                    <a:pt x="0" y="92931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9115399" y="2240776"/>
              <a:ext cx="28596" cy="32"/>
            </a:xfrm>
            <a:custGeom>
              <a:avLst/>
              <a:gdLst/>
              <a:ahLst/>
              <a:cxnLst/>
              <a:rect l="l" t="t" r="r" b="b"/>
              <a:pathLst>
                <a:path w="893" h="1" fill="none" extrusionOk="0">
                  <a:moveTo>
                    <a:pt x="0" y="1"/>
                  </a:moveTo>
                  <a:lnTo>
                    <a:pt x="892" y="1"/>
                  </a:lnTo>
                </a:path>
              </a:pathLst>
            </a:custGeom>
            <a:noFill/>
            <a:ln w="3800" cap="flat" cmpd="sng">
              <a:solidFill>
                <a:srgbClr val="1F1F1F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5"/>
          <p:cNvSpPr/>
          <p:nvPr/>
        </p:nvSpPr>
        <p:spPr>
          <a:xfrm>
            <a:off x="129285" y="1089672"/>
            <a:ext cx="8966253" cy="2979788"/>
          </a:xfrm>
          <a:custGeom>
            <a:avLst/>
            <a:gdLst/>
            <a:ahLst/>
            <a:cxnLst/>
            <a:rect l="l" t="t" r="r" b="b"/>
            <a:pathLst>
              <a:path w="280086" h="93082" extrusionOk="0">
                <a:moveTo>
                  <a:pt x="176191" y="0"/>
                </a:moveTo>
                <a:lnTo>
                  <a:pt x="176191" y="152"/>
                </a:lnTo>
                <a:lnTo>
                  <a:pt x="176637" y="152"/>
                </a:lnTo>
                <a:cubicBezTo>
                  <a:pt x="177083" y="152"/>
                  <a:pt x="177529" y="187"/>
                  <a:pt x="177975" y="223"/>
                </a:cubicBezTo>
                <a:lnTo>
                  <a:pt x="177975" y="80"/>
                </a:lnTo>
                <a:cubicBezTo>
                  <a:pt x="177529" y="36"/>
                  <a:pt x="177083" y="0"/>
                  <a:pt x="176637" y="0"/>
                </a:cubicBezTo>
                <a:close/>
                <a:moveTo>
                  <a:pt x="174407" y="223"/>
                </a:moveTo>
                <a:cubicBezTo>
                  <a:pt x="173809" y="339"/>
                  <a:pt x="173256" y="526"/>
                  <a:pt x="172694" y="785"/>
                </a:cubicBezTo>
                <a:lnTo>
                  <a:pt x="172775" y="892"/>
                </a:lnTo>
                <a:cubicBezTo>
                  <a:pt x="173292" y="669"/>
                  <a:pt x="173845" y="482"/>
                  <a:pt x="174443" y="375"/>
                </a:cubicBezTo>
                <a:lnTo>
                  <a:pt x="174407" y="223"/>
                </a:lnTo>
                <a:close/>
                <a:moveTo>
                  <a:pt x="179724" y="526"/>
                </a:moveTo>
                <a:lnTo>
                  <a:pt x="179688" y="669"/>
                </a:lnTo>
                <a:cubicBezTo>
                  <a:pt x="180241" y="856"/>
                  <a:pt x="180759" y="1115"/>
                  <a:pt x="181285" y="1418"/>
                </a:cubicBezTo>
                <a:lnTo>
                  <a:pt x="181357" y="1303"/>
                </a:lnTo>
                <a:cubicBezTo>
                  <a:pt x="180839" y="972"/>
                  <a:pt x="180277" y="705"/>
                  <a:pt x="179724" y="526"/>
                </a:cubicBezTo>
                <a:close/>
                <a:moveTo>
                  <a:pt x="171133" y="1677"/>
                </a:moveTo>
                <a:cubicBezTo>
                  <a:pt x="170651" y="2007"/>
                  <a:pt x="170170" y="2382"/>
                  <a:pt x="169759" y="2828"/>
                </a:cubicBezTo>
                <a:lnTo>
                  <a:pt x="169875" y="2935"/>
                </a:lnTo>
                <a:cubicBezTo>
                  <a:pt x="170277" y="2489"/>
                  <a:pt x="170723" y="2123"/>
                  <a:pt x="171213" y="1784"/>
                </a:cubicBezTo>
                <a:lnTo>
                  <a:pt x="171133" y="1677"/>
                </a:lnTo>
                <a:close/>
                <a:moveTo>
                  <a:pt x="182766" y="2382"/>
                </a:moveTo>
                <a:lnTo>
                  <a:pt x="182695" y="2453"/>
                </a:lnTo>
                <a:cubicBezTo>
                  <a:pt x="183141" y="2864"/>
                  <a:pt x="183515" y="3310"/>
                  <a:pt x="183881" y="3791"/>
                </a:cubicBezTo>
                <a:lnTo>
                  <a:pt x="183997" y="3684"/>
                </a:lnTo>
                <a:cubicBezTo>
                  <a:pt x="183623" y="3203"/>
                  <a:pt x="183212" y="2757"/>
                  <a:pt x="182766" y="2382"/>
                </a:cubicBezTo>
                <a:close/>
                <a:moveTo>
                  <a:pt x="168644" y="4238"/>
                </a:moveTo>
                <a:cubicBezTo>
                  <a:pt x="168350" y="4764"/>
                  <a:pt x="168046" y="5281"/>
                  <a:pt x="167868" y="5834"/>
                </a:cubicBezTo>
                <a:lnTo>
                  <a:pt x="167975" y="5915"/>
                </a:lnTo>
                <a:cubicBezTo>
                  <a:pt x="168198" y="5353"/>
                  <a:pt x="168457" y="4835"/>
                  <a:pt x="168796" y="4318"/>
                </a:cubicBezTo>
                <a:lnTo>
                  <a:pt x="168644" y="4238"/>
                </a:lnTo>
                <a:close/>
                <a:moveTo>
                  <a:pt x="184925" y="5246"/>
                </a:moveTo>
                <a:lnTo>
                  <a:pt x="184773" y="5281"/>
                </a:lnTo>
                <a:cubicBezTo>
                  <a:pt x="185041" y="5834"/>
                  <a:pt x="185264" y="6396"/>
                  <a:pt x="185371" y="6950"/>
                </a:cubicBezTo>
                <a:lnTo>
                  <a:pt x="185523" y="6914"/>
                </a:lnTo>
                <a:cubicBezTo>
                  <a:pt x="185371" y="6361"/>
                  <a:pt x="185184" y="5763"/>
                  <a:pt x="184925" y="5246"/>
                </a:cubicBezTo>
                <a:close/>
                <a:moveTo>
                  <a:pt x="167377" y="7583"/>
                </a:moveTo>
                <a:cubicBezTo>
                  <a:pt x="167270" y="8109"/>
                  <a:pt x="167235" y="8627"/>
                  <a:pt x="167235" y="9144"/>
                </a:cubicBezTo>
                <a:lnTo>
                  <a:pt x="167235" y="9367"/>
                </a:lnTo>
                <a:lnTo>
                  <a:pt x="167377" y="9367"/>
                </a:lnTo>
                <a:lnTo>
                  <a:pt x="167377" y="9144"/>
                </a:lnTo>
                <a:cubicBezTo>
                  <a:pt x="167377" y="8627"/>
                  <a:pt x="167422" y="8109"/>
                  <a:pt x="167529" y="7583"/>
                </a:cubicBezTo>
                <a:close/>
                <a:moveTo>
                  <a:pt x="185630" y="8698"/>
                </a:moveTo>
                <a:cubicBezTo>
                  <a:pt x="185665" y="8850"/>
                  <a:pt x="185665" y="9001"/>
                  <a:pt x="185665" y="9144"/>
                </a:cubicBezTo>
                <a:lnTo>
                  <a:pt x="185665" y="10482"/>
                </a:lnTo>
                <a:lnTo>
                  <a:pt x="185817" y="10482"/>
                </a:lnTo>
                <a:lnTo>
                  <a:pt x="185817" y="9144"/>
                </a:lnTo>
                <a:cubicBezTo>
                  <a:pt x="185817" y="9001"/>
                  <a:pt x="185817" y="8850"/>
                  <a:pt x="185781" y="8698"/>
                </a:cubicBezTo>
                <a:close/>
                <a:moveTo>
                  <a:pt x="167235" y="11151"/>
                </a:moveTo>
                <a:lnTo>
                  <a:pt x="167235" y="12936"/>
                </a:lnTo>
                <a:lnTo>
                  <a:pt x="167377" y="12936"/>
                </a:lnTo>
                <a:lnTo>
                  <a:pt x="167377" y="11151"/>
                </a:lnTo>
                <a:close/>
                <a:moveTo>
                  <a:pt x="185665" y="12266"/>
                </a:moveTo>
                <a:lnTo>
                  <a:pt x="185665" y="14051"/>
                </a:lnTo>
                <a:lnTo>
                  <a:pt x="185817" y="14051"/>
                </a:lnTo>
                <a:lnTo>
                  <a:pt x="185817" y="12266"/>
                </a:lnTo>
                <a:close/>
                <a:moveTo>
                  <a:pt x="167235" y="14720"/>
                </a:moveTo>
                <a:lnTo>
                  <a:pt x="167235" y="16504"/>
                </a:lnTo>
                <a:lnTo>
                  <a:pt x="167377" y="16504"/>
                </a:lnTo>
                <a:lnTo>
                  <a:pt x="167377" y="14720"/>
                </a:lnTo>
                <a:close/>
                <a:moveTo>
                  <a:pt x="185665" y="15835"/>
                </a:moveTo>
                <a:lnTo>
                  <a:pt x="185665" y="17619"/>
                </a:lnTo>
                <a:lnTo>
                  <a:pt x="185817" y="17619"/>
                </a:lnTo>
                <a:lnTo>
                  <a:pt x="185817" y="15835"/>
                </a:lnTo>
                <a:close/>
                <a:moveTo>
                  <a:pt x="167235" y="18288"/>
                </a:moveTo>
                <a:lnTo>
                  <a:pt x="167235" y="20072"/>
                </a:lnTo>
                <a:lnTo>
                  <a:pt x="167377" y="20072"/>
                </a:lnTo>
                <a:lnTo>
                  <a:pt x="167377" y="18288"/>
                </a:lnTo>
                <a:close/>
                <a:moveTo>
                  <a:pt x="185665" y="19403"/>
                </a:moveTo>
                <a:lnTo>
                  <a:pt x="185665" y="21187"/>
                </a:lnTo>
                <a:lnTo>
                  <a:pt x="185817" y="21187"/>
                </a:lnTo>
                <a:lnTo>
                  <a:pt x="185817" y="19403"/>
                </a:lnTo>
                <a:close/>
                <a:moveTo>
                  <a:pt x="167235" y="21857"/>
                </a:moveTo>
                <a:lnTo>
                  <a:pt x="167235" y="23641"/>
                </a:lnTo>
                <a:lnTo>
                  <a:pt x="167377" y="23641"/>
                </a:lnTo>
                <a:lnTo>
                  <a:pt x="167377" y="21857"/>
                </a:lnTo>
                <a:close/>
                <a:moveTo>
                  <a:pt x="139205" y="23757"/>
                </a:moveTo>
                <a:cubicBezTo>
                  <a:pt x="138607" y="23792"/>
                  <a:pt x="138018" y="23864"/>
                  <a:pt x="137456" y="24015"/>
                </a:cubicBezTo>
                <a:lnTo>
                  <a:pt x="137456" y="24167"/>
                </a:lnTo>
                <a:cubicBezTo>
                  <a:pt x="138054" y="24015"/>
                  <a:pt x="138652" y="23944"/>
                  <a:pt x="139240" y="23899"/>
                </a:cubicBezTo>
                <a:lnTo>
                  <a:pt x="139205" y="23757"/>
                </a:lnTo>
                <a:close/>
                <a:moveTo>
                  <a:pt x="141025" y="23828"/>
                </a:moveTo>
                <a:lnTo>
                  <a:pt x="140989" y="23980"/>
                </a:lnTo>
                <a:cubicBezTo>
                  <a:pt x="141587" y="24087"/>
                  <a:pt x="142140" y="24203"/>
                  <a:pt x="142702" y="24390"/>
                </a:cubicBezTo>
                <a:lnTo>
                  <a:pt x="142773" y="24274"/>
                </a:lnTo>
                <a:cubicBezTo>
                  <a:pt x="142220" y="24051"/>
                  <a:pt x="141622" y="23944"/>
                  <a:pt x="141025" y="23828"/>
                </a:cubicBezTo>
                <a:close/>
                <a:moveTo>
                  <a:pt x="185665" y="22972"/>
                </a:moveTo>
                <a:lnTo>
                  <a:pt x="185665" y="24756"/>
                </a:lnTo>
                <a:lnTo>
                  <a:pt x="185817" y="24756"/>
                </a:lnTo>
                <a:lnTo>
                  <a:pt x="185817" y="22972"/>
                </a:lnTo>
                <a:close/>
                <a:moveTo>
                  <a:pt x="135752" y="24569"/>
                </a:moveTo>
                <a:cubicBezTo>
                  <a:pt x="135190" y="24836"/>
                  <a:pt x="134673" y="25131"/>
                  <a:pt x="134191" y="25505"/>
                </a:cubicBezTo>
                <a:lnTo>
                  <a:pt x="134262" y="25612"/>
                </a:lnTo>
                <a:cubicBezTo>
                  <a:pt x="134744" y="25282"/>
                  <a:pt x="135262" y="24979"/>
                  <a:pt x="135788" y="24720"/>
                </a:cubicBezTo>
                <a:lnTo>
                  <a:pt x="135752" y="24569"/>
                </a:lnTo>
                <a:close/>
                <a:moveTo>
                  <a:pt x="144406" y="25015"/>
                </a:moveTo>
                <a:lnTo>
                  <a:pt x="144334" y="25131"/>
                </a:lnTo>
                <a:cubicBezTo>
                  <a:pt x="144816" y="25425"/>
                  <a:pt x="145298" y="25800"/>
                  <a:pt x="145744" y="26174"/>
                </a:cubicBezTo>
                <a:lnTo>
                  <a:pt x="145860" y="26058"/>
                </a:lnTo>
                <a:cubicBezTo>
                  <a:pt x="145414" y="25648"/>
                  <a:pt x="144932" y="25318"/>
                  <a:pt x="144406" y="25015"/>
                </a:cubicBezTo>
                <a:close/>
                <a:moveTo>
                  <a:pt x="167235" y="25425"/>
                </a:moveTo>
                <a:lnTo>
                  <a:pt x="167235" y="27209"/>
                </a:lnTo>
                <a:lnTo>
                  <a:pt x="167377" y="27209"/>
                </a:lnTo>
                <a:lnTo>
                  <a:pt x="167377" y="25425"/>
                </a:lnTo>
                <a:close/>
                <a:moveTo>
                  <a:pt x="132853" y="26656"/>
                </a:moveTo>
                <a:cubicBezTo>
                  <a:pt x="132442" y="27102"/>
                  <a:pt x="132068" y="27584"/>
                  <a:pt x="131738" y="28101"/>
                </a:cubicBezTo>
                <a:lnTo>
                  <a:pt x="131880" y="28182"/>
                </a:lnTo>
                <a:cubicBezTo>
                  <a:pt x="132184" y="27691"/>
                  <a:pt x="132550" y="27209"/>
                  <a:pt x="132960" y="26763"/>
                </a:cubicBezTo>
                <a:lnTo>
                  <a:pt x="132853" y="26656"/>
                </a:lnTo>
                <a:close/>
                <a:moveTo>
                  <a:pt x="185665" y="26540"/>
                </a:moveTo>
                <a:lnTo>
                  <a:pt x="185665" y="28324"/>
                </a:lnTo>
                <a:lnTo>
                  <a:pt x="185817" y="28324"/>
                </a:lnTo>
                <a:lnTo>
                  <a:pt x="185817" y="26540"/>
                </a:lnTo>
                <a:close/>
                <a:moveTo>
                  <a:pt x="147082" y="27361"/>
                </a:moveTo>
                <a:lnTo>
                  <a:pt x="146975" y="27468"/>
                </a:lnTo>
                <a:cubicBezTo>
                  <a:pt x="147305" y="27914"/>
                  <a:pt x="147644" y="28440"/>
                  <a:pt x="147903" y="28958"/>
                </a:cubicBezTo>
                <a:lnTo>
                  <a:pt x="148019" y="28922"/>
                </a:lnTo>
                <a:cubicBezTo>
                  <a:pt x="147751" y="28360"/>
                  <a:pt x="147457" y="27843"/>
                  <a:pt x="147082" y="27361"/>
                </a:cubicBezTo>
                <a:close/>
                <a:moveTo>
                  <a:pt x="167235" y="28993"/>
                </a:moveTo>
                <a:lnTo>
                  <a:pt x="167235" y="30778"/>
                </a:lnTo>
                <a:lnTo>
                  <a:pt x="167377" y="30778"/>
                </a:lnTo>
                <a:lnTo>
                  <a:pt x="167377" y="28993"/>
                </a:lnTo>
                <a:close/>
                <a:moveTo>
                  <a:pt x="130953" y="29698"/>
                </a:moveTo>
                <a:cubicBezTo>
                  <a:pt x="130730" y="30260"/>
                  <a:pt x="130578" y="30858"/>
                  <a:pt x="130507" y="31447"/>
                </a:cubicBezTo>
                <a:lnTo>
                  <a:pt x="130658" y="31482"/>
                </a:lnTo>
                <a:cubicBezTo>
                  <a:pt x="130730" y="30894"/>
                  <a:pt x="130881" y="30296"/>
                  <a:pt x="131104" y="29778"/>
                </a:cubicBezTo>
                <a:lnTo>
                  <a:pt x="130953" y="29698"/>
                </a:lnTo>
                <a:close/>
                <a:moveTo>
                  <a:pt x="185665" y="30108"/>
                </a:moveTo>
                <a:lnTo>
                  <a:pt x="185665" y="30332"/>
                </a:lnTo>
                <a:cubicBezTo>
                  <a:pt x="185665" y="30858"/>
                  <a:pt x="185710" y="31375"/>
                  <a:pt x="185853" y="31893"/>
                </a:cubicBezTo>
                <a:lnTo>
                  <a:pt x="186004" y="31857"/>
                </a:lnTo>
                <a:cubicBezTo>
                  <a:pt x="185853" y="31375"/>
                  <a:pt x="185817" y="30858"/>
                  <a:pt x="185817" y="30332"/>
                </a:cubicBezTo>
                <a:lnTo>
                  <a:pt x="185817" y="30108"/>
                </a:lnTo>
                <a:close/>
                <a:moveTo>
                  <a:pt x="148643" y="30590"/>
                </a:moveTo>
                <a:lnTo>
                  <a:pt x="148500" y="30635"/>
                </a:lnTo>
                <a:cubicBezTo>
                  <a:pt x="148643" y="31188"/>
                  <a:pt x="148759" y="31786"/>
                  <a:pt x="148795" y="32374"/>
                </a:cubicBezTo>
                <a:lnTo>
                  <a:pt x="148946" y="32339"/>
                </a:lnTo>
                <a:cubicBezTo>
                  <a:pt x="148911" y="31750"/>
                  <a:pt x="148795" y="31152"/>
                  <a:pt x="148643" y="30590"/>
                </a:cubicBezTo>
                <a:close/>
                <a:moveTo>
                  <a:pt x="167235" y="32562"/>
                </a:moveTo>
                <a:lnTo>
                  <a:pt x="167235" y="34346"/>
                </a:lnTo>
                <a:lnTo>
                  <a:pt x="167377" y="34346"/>
                </a:lnTo>
                <a:lnTo>
                  <a:pt x="167377" y="32562"/>
                </a:lnTo>
                <a:close/>
                <a:moveTo>
                  <a:pt x="186638" y="33490"/>
                </a:moveTo>
                <a:lnTo>
                  <a:pt x="186522" y="33570"/>
                </a:lnTo>
                <a:cubicBezTo>
                  <a:pt x="186825" y="34087"/>
                  <a:pt x="187191" y="34569"/>
                  <a:pt x="187637" y="34979"/>
                </a:cubicBezTo>
                <a:lnTo>
                  <a:pt x="187753" y="34872"/>
                </a:lnTo>
                <a:cubicBezTo>
                  <a:pt x="187307" y="34498"/>
                  <a:pt x="186932" y="34016"/>
                  <a:pt x="186638" y="33490"/>
                </a:cubicBezTo>
                <a:close/>
                <a:moveTo>
                  <a:pt x="130355" y="33231"/>
                </a:moveTo>
                <a:lnTo>
                  <a:pt x="130355" y="35015"/>
                </a:lnTo>
                <a:lnTo>
                  <a:pt x="130507" y="35015"/>
                </a:lnTo>
                <a:lnTo>
                  <a:pt x="130507" y="33231"/>
                </a:lnTo>
                <a:close/>
                <a:moveTo>
                  <a:pt x="148795" y="34159"/>
                </a:moveTo>
                <a:lnTo>
                  <a:pt x="148795" y="35943"/>
                </a:lnTo>
                <a:lnTo>
                  <a:pt x="148946" y="35943"/>
                </a:lnTo>
                <a:lnTo>
                  <a:pt x="148946" y="34159"/>
                </a:lnTo>
                <a:close/>
                <a:moveTo>
                  <a:pt x="189198" y="35871"/>
                </a:moveTo>
                <a:lnTo>
                  <a:pt x="189127" y="36023"/>
                </a:lnTo>
                <a:cubicBezTo>
                  <a:pt x="189644" y="36282"/>
                  <a:pt x="190242" y="36433"/>
                  <a:pt x="190840" y="36541"/>
                </a:cubicBezTo>
                <a:lnTo>
                  <a:pt x="190875" y="36389"/>
                </a:lnTo>
                <a:cubicBezTo>
                  <a:pt x="190278" y="36318"/>
                  <a:pt x="189725" y="36130"/>
                  <a:pt x="189198" y="35871"/>
                </a:cubicBezTo>
                <a:close/>
                <a:moveTo>
                  <a:pt x="192624" y="36469"/>
                </a:moveTo>
                <a:lnTo>
                  <a:pt x="192624" y="36612"/>
                </a:lnTo>
                <a:lnTo>
                  <a:pt x="194408" y="36612"/>
                </a:lnTo>
                <a:lnTo>
                  <a:pt x="194408" y="36469"/>
                </a:lnTo>
                <a:close/>
                <a:moveTo>
                  <a:pt x="196192" y="36469"/>
                </a:moveTo>
                <a:lnTo>
                  <a:pt x="196192" y="36612"/>
                </a:lnTo>
                <a:lnTo>
                  <a:pt x="197976" y="36612"/>
                </a:lnTo>
                <a:lnTo>
                  <a:pt x="197976" y="36469"/>
                </a:lnTo>
                <a:close/>
                <a:moveTo>
                  <a:pt x="199761" y="36469"/>
                </a:moveTo>
                <a:lnTo>
                  <a:pt x="199761" y="36612"/>
                </a:lnTo>
                <a:lnTo>
                  <a:pt x="201545" y="36612"/>
                </a:lnTo>
                <a:lnTo>
                  <a:pt x="201545" y="36469"/>
                </a:lnTo>
                <a:close/>
                <a:moveTo>
                  <a:pt x="203329" y="36469"/>
                </a:moveTo>
                <a:lnTo>
                  <a:pt x="203329" y="36612"/>
                </a:lnTo>
                <a:lnTo>
                  <a:pt x="205113" y="36612"/>
                </a:lnTo>
                <a:lnTo>
                  <a:pt x="205113" y="36469"/>
                </a:lnTo>
                <a:close/>
                <a:moveTo>
                  <a:pt x="206898" y="36469"/>
                </a:moveTo>
                <a:lnTo>
                  <a:pt x="206898" y="36612"/>
                </a:lnTo>
                <a:lnTo>
                  <a:pt x="208682" y="36612"/>
                </a:lnTo>
                <a:lnTo>
                  <a:pt x="208682" y="36469"/>
                </a:lnTo>
                <a:close/>
                <a:moveTo>
                  <a:pt x="210466" y="36469"/>
                </a:moveTo>
                <a:lnTo>
                  <a:pt x="210466" y="36612"/>
                </a:lnTo>
                <a:lnTo>
                  <a:pt x="212286" y="36612"/>
                </a:lnTo>
                <a:lnTo>
                  <a:pt x="212286" y="36469"/>
                </a:lnTo>
                <a:close/>
                <a:moveTo>
                  <a:pt x="214070" y="36469"/>
                </a:moveTo>
                <a:lnTo>
                  <a:pt x="214070" y="36612"/>
                </a:lnTo>
                <a:lnTo>
                  <a:pt x="215854" y="36612"/>
                </a:lnTo>
                <a:lnTo>
                  <a:pt x="215854" y="36469"/>
                </a:lnTo>
                <a:close/>
                <a:moveTo>
                  <a:pt x="217638" y="36469"/>
                </a:moveTo>
                <a:lnTo>
                  <a:pt x="217638" y="36612"/>
                </a:lnTo>
                <a:lnTo>
                  <a:pt x="219423" y="36612"/>
                </a:lnTo>
                <a:lnTo>
                  <a:pt x="219423" y="36469"/>
                </a:lnTo>
                <a:close/>
                <a:moveTo>
                  <a:pt x="221207" y="36469"/>
                </a:moveTo>
                <a:lnTo>
                  <a:pt x="221207" y="36612"/>
                </a:lnTo>
                <a:lnTo>
                  <a:pt x="222991" y="36612"/>
                </a:lnTo>
                <a:lnTo>
                  <a:pt x="222991" y="36469"/>
                </a:lnTo>
                <a:close/>
                <a:moveTo>
                  <a:pt x="224775" y="36469"/>
                </a:moveTo>
                <a:lnTo>
                  <a:pt x="224775" y="36612"/>
                </a:lnTo>
                <a:lnTo>
                  <a:pt x="226560" y="36612"/>
                </a:lnTo>
                <a:lnTo>
                  <a:pt x="226560" y="36469"/>
                </a:lnTo>
                <a:close/>
                <a:moveTo>
                  <a:pt x="228344" y="36469"/>
                </a:moveTo>
                <a:lnTo>
                  <a:pt x="228344" y="36612"/>
                </a:lnTo>
                <a:lnTo>
                  <a:pt x="230128" y="36612"/>
                </a:lnTo>
                <a:lnTo>
                  <a:pt x="230128" y="36469"/>
                </a:lnTo>
                <a:close/>
                <a:moveTo>
                  <a:pt x="231912" y="36469"/>
                </a:moveTo>
                <a:lnTo>
                  <a:pt x="231912" y="36612"/>
                </a:lnTo>
                <a:lnTo>
                  <a:pt x="233696" y="36612"/>
                </a:lnTo>
                <a:lnTo>
                  <a:pt x="233696" y="36469"/>
                </a:lnTo>
                <a:close/>
                <a:moveTo>
                  <a:pt x="235481" y="36469"/>
                </a:moveTo>
                <a:lnTo>
                  <a:pt x="235481" y="36612"/>
                </a:lnTo>
                <a:lnTo>
                  <a:pt x="237265" y="36612"/>
                </a:lnTo>
                <a:lnTo>
                  <a:pt x="237265" y="36469"/>
                </a:lnTo>
                <a:close/>
                <a:moveTo>
                  <a:pt x="239049" y="36469"/>
                </a:moveTo>
                <a:lnTo>
                  <a:pt x="239049" y="36612"/>
                </a:lnTo>
                <a:lnTo>
                  <a:pt x="240833" y="36612"/>
                </a:lnTo>
                <a:lnTo>
                  <a:pt x="240833" y="36469"/>
                </a:lnTo>
                <a:close/>
                <a:moveTo>
                  <a:pt x="242617" y="36469"/>
                </a:moveTo>
                <a:lnTo>
                  <a:pt x="242617" y="36612"/>
                </a:lnTo>
                <a:lnTo>
                  <a:pt x="244402" y="36612"/>
                </a:lnTo>
                <a:lnTo>
                  <a:pt x="244402" y="36469"/>
                </a:lnTo>
                <a:close/>
                <a:moveTo>
                  <a:pt x="246186" y="36469"/>
                </a:moveTo>
                <a:lnTo>
                  <a:pt x="246186" y="36612"/>
                </a:lnTo>
                <a:lnTo>
                  <a:pt x="247970" y="36612"/>
                </a:lnTo>
                <a:lnTo>
                  <a:pt x="247970" y="36469"/>
                </a:lnTo>
                <a:close/>
                <a:moveTo>
                  <a:pt x="249754" y="36469"/>
                </a:moveTo>
                <a:lnTo>
                  <a:pt x="249754" y="36612"/>
                </a:lnTo>
                <a:lnTo>
                  <a:pt x="251538" y="36612"/>
                </a:lnTo>
                <a:lnTo>
                  <a:pt x="251538" y="36469"/>
                </a:lnTo>
                <a:close/>
                <a:moveTo>
                  <a:pt x="253323" y="36469"/>
                </a:moveTo>
                <a:lnTo>
                  <a:pt x="253323" y="36612"/>
                </a:lnTo>
                <a:lnTo>
                  <a:pt x="255107" y="36612"/>
                </a:lnTo>
                <a:lnTo>
                  <a:pt x="255107" y="36469"/>
                </a:lnTo>
                <a:close/>
                <a:moveTo>
                  <a:pt x="256891" y="36469"/>
                </a:moveTo>
                <a:lnTo>
                  <a:pt x="256891" y="36612"/>
                </a:lnTo>
                <a:lnTo>
                  <a:pt x="258675" y="36612"/>
                </a:lnTo>
                <a:lnTo>
                  <a:pt x="258675" y="36469"/>
                </a:lnTo>
                <a:close/>
                <a:moveTo>
                  <a:pt x="260459" y="36469"/>
                </a:moveTo>
                <a:lnTo>
                  <a:pt x="260459" y="36612"/>
                </a:lnTo>
                <a:lnTo>
                  <a:pt x="262244" y="36612"/>
                </a:lnTo>
                <a:lnTo>
                  <a:pt x="262244" y="36469"/>
                </a:lnTo>
                <a:close/>
                <a:moveTo>
                  <a:pt x="264028" y="36469"/>
                </a:moveTo>
                <a:lnTo>
                  <a:pt x="264028" y="36612"/>
                </a:lnTo>
                <a:lnTo>
                  <a:pt x="265812" y="36612"/>
                </a:lnTo>
                <a:lnTo>
                  <a:pt x="265812" y="36469"/>
                </a:lnTo>
                <a:close/>
                <a:moveTo>
                  <a:pt x="267596" y="36469"/>
                </a:moveTo>
                <a:lnTo>
                  <a:pt x="267596" y="36612"/>
                </a:lnTo>
                <a:lnTo>
                  <a:pt x="269381" y="36612"/>
                </a:lnTo>
                <a:lnTo>
                  <a:pt x="269381" y="36469"/>
                </a:lnTo>
                <a:close/>
                <a:moveTo>
                  <a:pt x="271165" y="36469"/>
                </a:moveTo>
                <a:lnTo>
                  <a:pt x="271165" y="36612"/>
                </a:lnTo>
                <a:lnTo>
                  <a:pt x="272949" y="36612"/>
                </a:lnTo>
                <a:lnTo>
                  <a:pt x="272949" y="36469"/>
                </a:lnTo>
                <a:close/>
                <a:moveTo>
                  <a:pt x="274733" y="36469"/>
                </a:moveTo>
                <a:lnTo>
                  <a:pt x="274733" y="36612"/>
                </a:lnTo>
                <a:lnTo>
                  <a:pt x="276517" y="36612"/>
                </a:lnTo>
                <a:lnTo>
                  <a:pt x="276517" y="36469"/>
                </a:lnTo>
                <a:close/>
                <a:moveTo>
                  <a:pt x="278302" y="36469"/>
                </a:moveTo>
                <a:lnTo>
                  <a:pt x="278302" y="36612"/>
                </a:lnTo>
                <a:lnTo>
                  <a:pt x="280086" y="36612"/>
                </a:lnTo>
                <a:lnTo>
                  <a:pt x="280086" y="36469"/>
                </a:lnTo>
                <a:close/>
                <a:moveTo>
                  <a:pt x="167235" y="36130"/>
                </a:moveTo>
                <a:lnTo>
                  <a:pt x="167235" y="37914"/>
                </a:lnTo>
                <a:lnTo>
                  <a:pt x="167377" y="37914"/>
                </a:lnTo>
                <a:lnTo>
                  <a:pt x="167377" y="36130"/>
                </a:lnTo>
                <a:close/>
                <a:moveTo>
                  <a:pt x="130355" y="36799"/>
                </a:moveTo>
                <a:lnTo>
                  <a:pt x="130355" y="38583"/>
                </a:lnTo>
                <a:lnTo>
                  <a:pt x="130507" y="38583"/>
                </a:lnTo>
                <a:lnTo>
                  <a:pt x="130507" y="36799"/>
                </a:lnTo>
                <a:close/>
                <a:moveTo>
                  <a:pt x="148795" y="37727"/>
                </a:moveTo>
                <a:lnTo>
                  <a:pt x="148795" y="39511"/>
                </a:lnTo>
                <a:lnTo>
                  <a:pt x="148946" y="39511"/>
                </a:lnTo>
                <a:lnTo>
                  <a:pt x="148946" y="37727"/>
                </a:lnTo>
                <a:close/>
                <a:moveTo>
                  <a:pt x="167235" y="39699"/>
                </a:moveTo>
                <a:lnTo>
                  <a:pt x="167235" y="41483"/>
                </a:lnTo>
                <a:lnTo>
                  <a:pt x="167377" y="41483"/>
                </a:lnTo>
                <a:lnTo>
                  <a:pt x="167377" y="39699"/>
                </a:lnTo>
                <a:close/>
                <a:moveTo>
                  <a:pt x="130355" y="40368"/>
                </a:moveTo>
                <a:lnTo>
                  <a:pt x="130355" y="42152"/>
                </a:lnTo>
                <a:lnTo>
                  <a:pt x="130507" y="42152"/>
                </a:lnTo>
                <a:lnTo>
                  <a:pt x="130507" y="40368"/>
                </a:lnTo>
                <a:close/>
                <a:moveTo>
                  <a:pt x="148795" y="41295"/>
                </a:moveTo>
                <a:lnTo>
                  <a:pt x="148795" y="43080"/>
                </a:lnTo>
                <a:lnTo>
                  <a:pt x="148946" y="43080"/>
                </a:lnTo>
                <a:lnTo>
                  <a:pt x="148946" y="41295"/>
                </a:lnTo>
                <a:close/>
                <a:moveTo>
                  <a:pt x="167235" y="43267"/>
                </a:moveTo>
                <a:lnTo>
                  <a:pt x="167235" y="45051"/>
                </a:lnTo>
                <a:lnTo>
                  <a:pt x="167377" y="45051"/>
                </a:lnTo>
                <a:lnTo>
                  <a:pt x="167377" y="43267"/>
                </a:lnTo>
                <a:close/>
                <a:moveTo>
                  <a:pt x="102967" y="44792"/>
                </a:moveTo>
                <a:cubicBezTo>
                  <a:pt x="102370" y="44792"/>
                  <a:pt x="101772" y="44828"/>
                  <a:pt x="101183" y="44944"/>
                </a:cubicBezTo>
                <a:lnTo>
                  <a:pt x="101183" y="45087"/>
                </a:lnTo>
                <a:cubicBezTo>
                  <a:pt x="101772" y="44980"/>
                  <a:pt x="102370" y="44944"/>
                  <a:pt x="102967" y="44944"/>
                </a:cubicBezTo>
                <a:lnTo>
                  <a:pt x="102967" y="44792"/>
                </a:lnTo>
                <a:close/>
                <a:moveTo>
                  <a:pt x="130355" y="43936"/>
                </a:moveTo>
                <a:lnTo>
                  <a:pt x="130355" y="45720"/>
                </a:lnTo>
                <a:lnTo>
                  <a:pt x="130507" y="45720"/>
                </a:lnTo>
                <a:lnTo>
                  <a:pt x="130507" y="43936"/>
                </a:lnTo>
                <a:close/>
                <a:moveTo>
                  <a:pt x="104752" y="45051"/>
                </a:moveTo>
                <a:lnTo>
                  <a:pt x="104707" y="45203"/>
                </a:lnTo>
                <a:cubicBezTo>
                  <a:pt x="105305" y="45310"/>
                  <a:pt x="105867" y="45497"/>
                  <a:pt x="106384" y="45756"/>
                </a:cubicBezTo>
                <a:lnTo>
                  <a:pt x="106455" y="45613"/>
                </a:lnTo>
                <a:cubicBezTo>
                  <a:pt x="105902" y="45354"/>
                  <a:pt x="105340" y="45167"/>
                  <a:pt x="104752" y="45051"/>
                </a:cubicBezTo>
                <a:close/>
                <a:moveTo>
                  <a:pt x="99435" y="45390"/>
                </a:moveTo>
                <a:cubicBezTo>
                  <a:pt x="98873" y="45613"/>
                  <a:pt x="98355" y="45872"/>
                  <a:pt x="97838" y="46202"/>
                </a:cubicBezTo>
                <a:lnTo>
                  <a:pt x="97909" y="46318"/>
                </a:lnTo>
                <a:cubicBezTo>
                  <a:pt x="98391" y="46024"/>
                  <a:pt x="98953" y="45756"/>
                  <a:pt x="99506" y="45533"/>
                </a:cubicBezTo>
                <a:lnTo>
                  <a:pt x="99435" y="45390"/>
                </a:lnTo>
                <a:close/>
                <a:moveTo>
                  <a:pt x="148795" y="44864"/>
                </a:moveTo>
                <a:lnTo>
                  <a:pt x="148795" y="46648"/>
                </a:lnTo>
                <a:lnTo>
                  <a:pt x="148946" y="46648"/>
                </a:lnTo>
                <a:lnTo>
                  <a:pt x="148946" y="44864"/>
                </a:lnTo>
                <a:close/>
                <a:moveTo>
                  <a:pt x="108017" y="46505"/>
                </a:moveTo>
                <a:lnTo>
                  <a:pt x="107910" y="46612"/>
                </a:lnTo>
                <a:cubicBezTo>
                  <a:pt x="108391" y="46987"/>
                  <a:pt x="108837" y="47362"/>
                  <a:pt x="109248" y="47808"/>
                </a:cubicBezTo>
                <a:lnTo>
                  <a:pt x="109355" y="47692"/>
                </a:lnTo>
                <a:cubicBezTo>
                  <a:pt x="108944" y="47246"/>
                  <a:pt x="108498" y="46871"/>
                  <a:pt x="108017" y="46505"/>
                </a:cubicBezTo>
                <a:close/>
                <a:moveTo>
                  <a:pt x="167235" y="46835"/>
                </a:moveTo>
                <a:lnTo>
                  <a:pt x="167235" y="48620"/>
                </a:lnTo>
                <a:lnTo>
                  <a:pt x="167377" y="48620"/>
                </a:lnTo>
                <a:lnTo>
                  <a:pt x="167377" y="46835"/>
                </a:lnTo>
                <a:close/>
                <a:moveTo>
                  <a:pt x="96419" y="47281"/>
                </a:moveTo>
                <a:cubicBezTo>
                  <a:pt x="95973" y="47692"/>
                  <a:pt x="95563" y="48138"/>
                  <a:pt x="95233" y="48655"/>
                </a:cubicBezTo>
                <a:lnTo>
                  <a:pt x="95340" y="48736"/>
                </a:lnTo>
                <a:cubicBezTo>
                  <a:pt x="95679" y="48254"/>
                  <a:pt x="96089" y="47808"/>
                  <a:pt x="96500" y="47397"/>
                </a:cubicBezTo>
                <a:lnTo>
                  <a:pt x="96419" y="47281"/>
                </a:lnTo>
                <a:close/>
                <a:moveTo>
                  <a:pt x="130355" y="47504"/>
                </a:moveTo>
                <a:lnTo>
                  <a:pt x="130355" y="49289"/>
                </a:lnTo>
                <a:lnTo>
                  <a:pt x="130507" y="49289"/>
                </a:lnTo>
                <a:lnTo>
                  <a:pt x="130507" y="47504"/>
                </a:lnTo>
                <a:close/>
                <a:moveTo>
                  <a:pt x="148795" y="48432"/>
                </a:moveTo>
                <a:lnTo>
                  <a:pt x="148795" y="50216"/>
                </a:lnTo>
                <a:lnTo>
                  <a:pt x="148946" y="50216"/>
                </a:lnTo>
                <a:lnTo>
                  <a:pt x="148946" y="48432"/>
                </a:lnTo>
                <a:close/>
                <a:moveTo>
                  <a:pt x="110470" y="49101"/>
                </a:moveTo>
                <a:lnTo>
                  <a:pt x="110327" y="49182"/>
                </a:lnTo>
                <a:cubicBezTo>
                  <a:pt x="110657" y="49699"/>
                  <a:pt x="110916" y="50216"/>
                  <a:pt x="111103" y="50778"/>
                </a:cubicBezTo>
                <a:lnTo>
                  <a:pt x="111255" y="50707"/>
                </a:lnTo>
                <a:cubicBezTo>
                  <a:pt x="111032" y="50145"/>
                  <a:pt x="110773" y="49628"/>
                  <a:pt x="110470" y="49101"/>
                </a:cubicBezTo>
                <a:close/>
                <a:moveTo>
                  <a:pt x="94341" y="50181"/>
                </a:moveTo>
                <a:cubicBezTo>
                  <a:pt x="94082" y="50743"/>
                  <a:pt x="93895" y="51296"/>
                  <a:pt x="93743" y="51894"/>
                </a:cubicBezTo>
                <a:lnTo>
                  <a:pt x="93895" y="51929"/>
                </a:lnTo>
                <a:cubicBezTo>
                  <a:pt x="94046" y="51376"/>
                  <a:pt x="94225" y="50814"/>
                  <a:pt x="94448" y="50261"/>
                </a:cubicBezTo>
                <a:lnTo>
                  <a:pt x="94341" y="50181"/>
                </a:lnTo>
                <a:close/>
                <a:moveTo>
                  <a:pt x="167235" y="50404"/>
                </a:moveTo>
                <a:lnTo>
                  <a:pt x="167235" y="52188"/>
                </a:lnTo>
                <a:lnTo>
                  <a:pt x="167377" y="52188"/>
                </a:lnTo>
                <a:lnTo>
                  <a:pt x="167377" y="50404"/>
                </a:lnTo>
                <a:close/>
                <a:moveTo>
                  <a:pt x="130355" y="51073"/>
                </a:moveTo>
                <a:lnTo>
                  <a:pt x="130355" y="52857"/>
                </a:lnTo>
                <a:lnTo>
                  <a:pt x="130507" y="52857"/>
                </a:lnTo>
                <a:lnTo>
                  <a:pt x="130507" y="51073"/>
                </a:lnTo>
                <a:close/>
                <a:moveTo>
                  <a:pt x="148795" y="52001"/>
                </a:moveTo>
                <a:lnTo>
                  <a:pt x="148795" y="53785"/>
                </a:lnTo>
                <a:lnTo>
                  <a:pt x="148946" y="53785"/>
                </a:lnTo>
                <a:lnTo>
                  <a:pt x="148946" y="52001"/>
                </a:lnTo>
                <a:close/>
                <a:moveTo>
                  <a:pt x="111737" y="52447"/>
                </a:moveTo>
                <a:lnTo>
                  <a:pt x="111585" y="52491"/>
                </a:lnTo>
                <a:cubicBezTo>
                  <a:pt x="111665" y="52973"/>
                  <a:pt x="111701" y="53455"/>
                  <a:pt x="111701" y="53972"/>
                </a:cubicBezTo>
                <a:lnTo>
                  <a:pt x="111701" y="54231"/>
                </a:lnTo>
                <a:lnTo>
                  <a:pt x="111844" y="54231"/>
                </a:lnTo>
                <a:lnTo>
                  <a:pt x="111844" y="53972"/>
                </a:lnTo>
                <a:cubicBezTo>
                  <a:pt x="111844" y="53455"/>
                  <a:pt x="111808" y="52973"/>
                  <a:pt x="111737" y="52447"/>
                </a:cubicBezTo>
                <a:close/>
                <a:moveTo>
                  <a:pt x="93520" y="53678"/>
                </a:moveTo>
                <a:lnTo>
                  <a:pt x="93520" y="53972"/>
                </a:lnTo>
                <a:lnTo>
                  <a:pt x="93520" y="55462"/>
                </a:lnTo>
                <a:lnTo>
                  <a:pt x="93672" y="55462"/>
                </a:lnTo>
                <a:lnTo>
                  <a:pt x="93672" y="53972"/>
                </a:lnTo>
                <a:lnTo>
                  <a:pt x="93672" y="53678"/>
                </a:lnTo>
                <a:close/>
                <a:moveTo>
                  <a:pt x="167235" y="53972"/>
                </a:moveTo>
                <a:lnTo>
                  <a:pt x="167235" y="55533"/>
                </a:lnTo>
                <a:lnTo>
                  <a:pt x="167235" y="55756"/>
                </a:lnTo>
                <a:lnTo>
                  <a:pt x="167377" y="55756"/>
                </a:lnTo>
                <a:lnTo>
                  <a:pt x="167377" y="55533"/>
                </a:lnTo>
                <a:lnTo>
                  <a:pt x="167377" y="53972"/>
                </a:lnTo>
                <a:close/>
                <a:moveTo>
                  <a:pt x="130355" y="54641"/>
                </a:moveTo>
                <a:lnTo>
                  <a:pt x="130355" y="56425"/>
                </a:lnTo>
                <a:lnTo>
                  <a:pt x="130507" y="56425"/>
                </a:lnTo>
                <a:lnTo>
                  <a:pt x="130507" y="54641"/>
                </a:lnTo>
                <a:close/>
                <a:moveTo>
                  <a:pt x="148795" y="55569"/>
                </a:moveTo>
                <a:cubicBezTo>
                  <a:pt x="148795" y="56167"/>
                  <a:pt x="148866" y="56764"/>
                  <a:pt x="148982" y="57353"/>
                </a:cubicBezTo>
                <a:lnTo>
                  <a:pt x="149134" y="57318"/>
                </a:lnTo>
                <a:cubicBezTo>
                  <a:pt x="149018" y="56764"/>
                  <a:pt x="148946" y="56167"/>
                  <a:pt x="148946" y="55569"/>
                </a:cubicBezTo>
                <a:close/>
                <a:moveTo>
                  <a:pt x="111701" y="56015"/>
                </a:moveTo>
                <a:lnTo>
                  <a:pt x="111701" y="57799"/>
                </a:lnTo>
                <a:lnTo>
                  <a:pt x="111844" y="57799"/>
                </a:lnTo>
                <a:lnTo>
                  <a:pt x="111844" y="56015"/>
                </a:lnTo>
                <a:close/>
                <a:moveTo>
                  <a:pt x="93520" y="57246"/>
                </a:moveTo>
                <a:lnTo>
                  <a:pt x="93520" y="59030"/>
                </a:lnTo>
                <a:lnTo>
                  <a:pt x="93672" y="59030"/>
                </a:lnTo>
                <a:lnTo>
                  <a:pt x="93672" y="57246"/>
                </a:lnTo>
                <a:close/>
                <a:moveTo>
                  <a:pt x="167012" y="57505"/>
                </a:moveTo>
                <a:cubicBezTo>
                  <a:pt x="166896" y="58103"/>
                  <a:pt x="166708" y="58656"/>
                  <a:pt x="166449" y="59218"/>
                </a:cubicBezTo>
                <a:lnTo>
                  <a:pt x="166601" y="59253"/>
                </a:lnTo>
                <a:cubicBezTo>
                  <a:pt x="166824" y="58691"/>
                  <a:pt x="167012" y="58138"/>
                  <a:pt x="167154" y="57541"/>
                </a:cubicBezTo>
                <a:lnTo>
                  <a:pt x="167012" y="57505"/>
                </a:lnTo>
                <a:close/>
                <a:moveTo>
                  <a:pt x="130355" y="58210"/>
                </a:moveTo>
                <a:lnTo>
                  <a:pt x="130355" y="59994"/>
                </a:lnTo>
                <a:lnTo>
                  <a:pt x="130507" y="59994"/>
                </a:lnTo>
                <a:lnTo>
                  <a:pt x="130507" y="58210"/>
                </a:lnTo>
                <a:close/>
                <a:moveTo>
                  <a:pt x="149651" y="59030"/>
                </a:moveTo>
                <a:lnTo>
                  <a:pt x="149500" y="59066"/>
                </a:lnTo>
                <a:cubicBezTo>
                  <a:pt x="149723" y="59628"/>
                  <a:pt x="150026" y="60146"/>
                  <a:pt x="150356" y="60663"/>
                </a:cubicBezTo>
                <a:lnTo>
                  <a:pt x="150472" y="60556"/>
                </a:lnTo>
                <a:cubicBezTo>
                  <a:pt x="150169" y="60074"/>
                  <a:pt x="149874" y="59548"/>
                  <a:pt x="149651" y="59030"/>
                </a:cubicBezTo>
                <a:close/>
                <a:moveTo>
                  <a:pt x="111701" y="59584"/>
                </a:moveTo>
                <a:lnTo>
                  <a:pt x="111701" y="61368"/>
                </a:lnTo>
                <a:lnTo>
                  <a:pt x="111844" y="61368"/>
                </a:lnTo>
                <a:lnTo>
                  <a:pt x="111844" y="59584"/>
                </a:lnTo>
                <a:close/>
                <a:moveTo>
                  <a:pt x="165593" y="60743"/>
                </a:moveTo>
                <a:cubicBezTo>
                  <a:pt x="165227" y="61225"/>
                  <a:pt x="164853" y="61671"/>
                  <a:pt x="164442" y="62081"/>
                </a:cubicBezTo>
                <a:lnTo>
                  <a:pt x="164523" y="62188"/>
                </a:lnTo>
                <a:cubicBezTo>
                  <a:pt x="164969" y="61778"/>
                  <a:pt x="165370" y="61296"/>
                  <a:pt x="165709" y="60815"/>
                </a:cubicBezTo>
                <a:lnTo>
                  <a:pt x="165593" y="60743"/>
                </a:lnTo>
                <a:close/>
                <a:moveTo>
                  <a:pt x="93520" y="60815"/>
                </a:moveTo>
                <a:lnTo>
                  <a:pt x="93520" y="62599"/>
                </a:lnTo>
                <a:lnTo>
                  <a:pt x="93672" y="62599"/>
                </a:lnTo>
                <a:lnTo>
                  <a:pt x="93672" y="60815"/>
                </a:lnTo>
                <a:close/>
                <a:moveTo>
                  <a:pt x="151623" y="61930"/>
                </a:moveTo>
                <a:lnTo>
                  <a:pt x="151507" y="62037"/>
                </a:lnTo>
                <a:cubicBezTo>
                  <a:pt x="151917" y="62447"/>
                  <a:pt x="152399" y="62858"/>
                  <a:pt x="152881" y="63152"/>
                </a:cubicBezTo>
                <a:lnTo>
                  <a:pt x="152961" y="63045"/>
                </a:lnTo>
                <a:cubicBezTo>
                  <a:pt x="152479" y="62706"/>
                  <a:pt x="152033" y="62340"/>
                  <a:pt x="151623" y="61930"/>
                </a:cubicBezTo>
                <a:close/>
                <a:moveTo>
                  <a:pt x="130355" y="61778"/>
                </a:moveTo>
                <a:lnTo>
                  <a:pt x="130355" y="63562"/>
                </a:lnTo>
                <a:lnTo>
                  <a:pt x="130507" y="63562"/>
                </a:lnTo>
                <a:lnTo>
                  <a:pt x="130507" y="61778"/>
                </a:lnTo>
                <a:close/>
                <a:moveTo>
                  <a:pt x="163033" y="63152"/>
                </a:moveTo>
                <a:cubicBezTo>
                  <a:pt x="162551" y="63491"/>
                  <a:pt x="161989" y="63750"/>
                  <a:pt x="161472" y="63973"/>
                </a:cubicBezTo>
                <a:lnTo>
                  <a:pt x="161507" y="64089"/>
                </a:lnTo>
                <a:cubicBezTo>
                  <a:pt x="162069" y="63866"/>
                  <a:pt x="162622" y="63598"/>
                  <a:pt x="163104" y="63304"/>
                </a:cubicBezTo>
                <a:lnTo>
                  <a:pt x="163033" y="63152"/>
                </a:lnTo>
                <a:close/>
                <a:moveTo>
                  <a:pt x="154522" y="63901"/>
                </a:moveTo>
                <a:lnTo>
                  <a:pt x="154486" y="64008"/>
                </a:lnTo>
                <a:cubicBezTo>
                  <a:pt x="155039" y="64231"/>
                  <a:pt x="155602" y="64419"/>
                  <a:pt x="156190" y="64535"/>
                </a:cubicBezTo>
                <a:lnTo>
                  <a:pt x="156226" y="64383"/>
                </a:lnTo>
                <a:cubicBezTo>
                  <a:pt x="155637" y="64267"/>
                  <a:pt x="155075" y="64124"/>
                  <a:pt x="154522" y="63901"/>
                </a:cubicBezTo>
                <a:close/>
                <a:moveTo>
                  <a:pt x="159759" y="64419"/>
                </a:moveTo>
                <a:cubicBezTo>
                  <a:pt x="159241" y="64535"/>
                  <a:pt x="158724" y="64570"/>
                  <a:pt x="158198" y="64570"/>
                </a:cubicBezTo>
                <a:lnTo>
                  <a:pt x="157975" y="64570"/>
                </a:lnTo>
                <a:lnTo>
                  <a:pt x="157975" y="64713"/>
                </a:lnTo>
                <a:lnTo>
                  <a:pt x="158198" y="64713"/>
                </a:lnTo>
                <a:cubicBezTo>
                  <a:pt x="158724" y="64713"/>
                  <a:pt x="159277" y="64642"/>
                  <a:pt x="159759" y="64570"/>
                </a:cubicBezTo>
                <a:lnTo>
                  <a:pt x="159759" y="64419"/>
                </a:lnTo>
                <a:close/>
                <a:moveTo>
                  <a:pt x="111701" y="63152"/>
                </a:moveTo>
                <a:lnTo>
                  <a:pt x="111701" y="64936"/>
                </a:lnTo>
                <a:lnTo>
                  <a:pt x="111844" y="64936"/>
                </a:lnTo>
                <a:lnTo>
                  <a:pt x="111844" y="63152"/>
                </a:lnTo>
                <a:close/>
                <a:moveTo>
                  <a:pt x="93520" y="64383"/>
                </a:moveTo>
                <a:lnTo>
                  <a:pt x="93520" y="66167"/>
                </a:lnTo>
                <a:lnTo>
                  <a:pt x="93672" y="66167"/>
                </a:lnTo>
                <a:lnTo>
                  <a:pt x="93672" y="64383"/>
                </a:lnTo>
                <a:close/>
                <a:moveTo>
                  <a:pt x="130355" y="65347"/>
                </a:moveTo>
                <a:cubicBezTo>
                  <a:pt x="130319" y="65944"/>
                  <a:pt x="130248" y="66542"/>
                  <a:pt x="130096" y="67095"/>
                </a:cubicBezTo>
                <a:lnTo>
                  <a:pt x="130248" y="67131"/>
                </a:lnTo>
                <a:cubicBezTo>
                  <a:pt x="130400" y="66578"/>
                  <a:pt x="130471" y="65980"/>
                  <a:pt x="130507" y="65347"/>
                </a:cubicBezTo>
                <a:close/>
                <a:moveTo>
                  <a:pt x="111888" y="66720"/>
                </a:moveTo>
                <a:cubicBezTo>
                  <a:pt x="111995" y="67318"/>
                  <a:pt x="112183" y="67916"/>
                  <a:pt x="112406" y="68469"/>
                </a:cubicBezTo>
                <a:lnTo>
                  <a:pt x="112557" y="68397"/>
                </a:lnTo>
                <a:cubicBezTo>
                  <a:pt x="112334" y="67835"/>
                  <a:pt x="112147" y="67282"/>
                  <a:pt x="112031" y="66720"/>
                </a:cubicBezTo>
                <a:close/>
                <a:moveTo>
                  <a:pt x="93520" y="67951"/>
                </a:moveTo>
                <a:lnTo>
                  <a:pt x="93520" y="69736"/>
                </a:lnTo>
                <a:lnTo>
                  <a:pt x="93672" y="69736"/>
                </a:lnTo>
                <a:lnTo>
                  <a:pt x="93672" y="67951"/>
                </a:lnTo>
                <a:close/>
                <a:moveTo>
                  <a:pt x="129507" y="68772"/>
                </a:moveTo>
                <a:cubicBezTo>
                  <a:pt x="129240" y="69290"/>
                  <a:pt x="128945" y="69807"/>
                  <a:pt x="128615" y="70289"/>
                </a:cubicBezTo>
                <a:lnTo>
                  <a:pt x="128722" y="70369"/>
                </a:lnTo>
                <a:cubicBezTo>
                  <a:pt x="129061" y="69887"/>
                  <a:pt x="129391" y="69361"/>
                  <a:pt x="129650" y="68844"/>
                </a:cubicBezTo>
                <a:lnTo>
                  <a:pt x="129507" y="68772"/>
                </a:lnTo>
                <a:close/>
                <a:moveTo>
                  <a:pt x="113405" y="69959"/>
                </a:moveTo>
                <a:lnTo>
                  <a:pt x="113262" y="70030"/>
                </a:lnTo>
                <a:cubicBezTo>
                  <a:pt x="113592" y="70512"/>
                  <a:pt x="114003" y="71002"/>
                  <a:pt x="114413" y="71404"/>
                </a:cubicBezTo>
                <a:lnTo>
                  <a:pt x="114520" y="71297"/>
                </a:lnTo>
                <a:cubicBezTo>
                  <a:pt x="114119" y="70886"/>
                  <a:pt x="113708" y="70440"/>
                  <a:pt x="113405" y="69959"/>
                </a:cubicBezTo>
                <a:close/>
                <a:moveTo>
                  <a:pt x="127420" y="71591"/>
                </a:moveTo>
                <a:cubicBezTo>
                  <a:pt x="126974" y="72002"/>
                  <a:pt x="126492" y="72341"/>
                  <a:pt x="125975" y="72635"/>
                </a:cubicBezTo>
                <a:lnTo>
                  <a:pt x="126046" y="72787"/>
                </a:lnTo>
                <a:cubicBezTo>
                  <a:pt x="126564" y="72448"/>
                  <a:pt x="127054" y="72118"/>
                  <a:pt x="127500" y="71707"/>
                </a:cubicBezTo>
                <a:lnTo>
                  <a:pt x="127420" y="71591"/>
                </a:lnTo>
                <a:close/>
                <a:moveTo>
                  <a:pt x="93520" y="71520"/>
                </a:moveTo>
                <a:lnTo>
                  <a:pt x="93520" y="73304"/>
                </a:lnTo>
                <a:lnTo>
                  <a:pt x="93672" y="73304"/>
                </a:lnTo>
                <a:lnTo>
                  <a:pt x="93672" y="71520"/>
                </a:lnTo>
                <a:close/>
                <a:moveTo>
                  <a:pt x="115903" y="72412"/>
                </a:moveTo>
                <a:lnTo>
                  <a:pt x="115823" y="72564"/>
                </a:lnTo>
                <a:cubicBezTo>
                  <a:pt x="116304" y="72894"/>
                  <a:pt x="116831" y="73152"/>
                  <a:pt x="117384" y="73375"/>
                </a:cubicBezTo>
                <a:lnTo>
                  <a:pt x="117464" y="73268"/>
                </a:lnTo>
                <a:cubicBezTo>
                  <a:pt x="116902" y="73045"/>
                  <a:pt x="116385" y="72742"/>
                  <a:pt x="115903" y="72412"/>
                </a:cubicBezTo>
                <a:close/>
                <a:moveTo>
                  <a:pt x="124378" y="73411"/>
                </a:moveTo>
                <a:cubicBezTo>
                  <a:pt x="123852" y="73598"/>
                  <a:pt x="123263" y="73750"/>
                  <a:pt x="122665" y="73821"/>
                </a:cubicBezTo>
                <a:lnTo>
                  <a:pt x="122701" y="73973"/>
                </a:lnTo>
                <a:cubicBezTo>
                  <a:pt x="123298" y="73902"/>
                  <a:pt x="123887" y="73750"/>
                  <a:pt x="124449" y="73527"/>
                </a:cubicBezTo>
                <a:lnTo>
                  <a:pt x="124378" y="73411"/>
                </a:lnTo>
                <a:close/>
                <a:moveTo>
                  <a:pt x="119132" y="73750"/>
                </a:moveTo>
                <a:lnTo>
                  <a:pt x="119132" y="73902"/>
                </a:lnTo>
                <a:cubicBezTo>
                  <a:pt x="119694" y="74009"/>
                  <a:pt x="120283" y="74080"/>
                  <a:pt x="120881" y="74080"/>
                </a:cubicBezTo>
                <a:lnTo>
                  <a:pt x="120916" y="74080"/>
                </a:lnTo>
                <a:lnTo>
                  <a:pt x="120916" y="73937"/>
                </a:lnTo>
                <a:lnTo>
                  <a:pt x="120881" y="73937"/>
                </a:lnTo>
                <a:cubicBezTo>
                  <a:pt x="120283" y="73937"/>
                  <a:pt x="119730" y="73857"/>
                  <a:pt x="119132" y="73750"/>
                </a:cubicBezTo>
                <a:close/>
                <a:moveTo>
                  <a:pt x="93520" y="75088"/>
                </a:moveTo>
                <a:lnTo>
                  <a:pt x="93520" y="76872"/>
                </a:lnTo>
                <a:lnTo>
                  <a:pt x="93672" y="76872"/>
                </a:lnTo>
                <a:lnTo>
                  <a:pt x="93672" y="75088"/>
                </a:lnTo>
                <a:close/>
                <a:moveTo>
                  <a:pt x="93520" y="78657"/>
                </a:moveTo>
                <a:lnTo>
                  <a:pt x="93520" y="80441"/>
                </a:lnTo>
                <a:lnTo>
                  <a:pt x="93672" y="80441"/>
                </a:lnTo>
                <a:lnTo>
                  <a:pt x="93672" y="78657"/>
                </a:lnTo>
                <a:close/>
                <a:moveTo>
                  <a:pt x="93520" y="82225"/>
                </a:moveTo>
                <a:lnTo>
                  <a:pt x="93520" y="84009"/>
                </a:lnTo>
                <a:lnTo>
                  <a:pt x="93672" y="84009"/>
                </a:lnTo>
                <a:lnTo>
                  <a:pt x="93672" y="82225"/>
                </a:lnTo>
                <a:close/>
                <a:moveTo>
                  <a:pt x="93520" y="85829"/>
                </a:moveTo>
                <a:lnTo>
                  <a:pt x="93520" y="86944"/>
                </a:lnTo>
                <a:cubicBezTo>
                  <a:pt x="93520" y="87132"/>
                  <a:pt x="93484" y="87355"/>
                  <a:pt x="93484" y="87578"/>
                </a:cubicBezTo>
                <a:lnTo>
                  <a:pt x="93636" y="87613"/>
                </a:lnTo>
                <a:cubicBezTo>
                  <a:pt x="93636" y="87390"/>
                  <a:pt x="93672" y="87167"/>
                  <a:pt x="93672" y="86944"/>
                </a:cubicBezTo>
                <a:lnTo>
                  <a:pt x="93672" y="85829"/>
                </a:lnTo>
                <a:close/>
                <a:moveTo>
                  <a:pt x="93038" y="89291"/>
                </a:moveTo>
                <a:cubicBezTo>
                  <a:pt x="92815" y="89844"/>
                  <a:pt x="92485" y="90325"/>
                  <a:pt x="92110" y="90771"/>
                </a:cubicBezTo>
                <a:lnTo>
                  <a:pt x="92217" y="90887"/>
                </a:lnTo>
                <a:cubicBezTo>
                  <a:pt x="92628" y="90406"/>
                  <a:pt x="92931" y="89879"/>
                  <a:pt x="93190" y="89362"/>
                </a:cubicBezTo>
                <a:lnTo>
                  <a:pt x="93038" y="89291"/>
                </a:lnTo>
                <a:close/>
                <a:moveTo>
                  <a:pt x="90808" y="91967"/>
                </a:moveTo>
                <a:cubicBezTo>
                  <a:pt x="90326" y="92261"/>
                  <a:pt x="89764" y="92520"/>
                  <a:pt x="89211" y="92707"/>
                </a:cubicBezTo>
                <a:lnTo>
                  <a:pt x="89247" y="92814"/>
                </a:lnTo>
                <a:cubicBezTo>
                  <a:pt x="89844" y="92672"/>
                  <a:pt x="90398" y="92413"/>
                  <a:pt x="90879" y="92074"/>
                </a:cubicBezTo>
                <a:lnTo>
                  <a:pt x="90808" y="91967"/>
                </a:lnTo>
                <a:close/>
                <a:moveTo>
                  <a:pt x="1" y="92930"/>
                </a:moveTo>
                <a:lnTo>
                  <a:pt x="1" y="93082"/>
                </a:lnTo>
                <a:lnTo>
                  <a:pt x="1785" y="93082"/>
                </a:lnTo>
                <a:lnTo>
                  <a:pt x="1785" y="92930"/>
                </a:lnTo>
                <a:close/>
                <a:moveTo>
                  <a:pt x="3569" y="92930"/>
                </a:moveTo>
                <a:lnTo>
                  <a:pt x="3569" y="93082"/>
                </a:lnTo>
                <a:lnTo>
                  <a:pt x="5353" y="93082"/>
                </a:lnTo>
                <a:lnTo>
                  <a:pt x="5353" y="92930"/>
                </a:lnTo>
                <a:close/>
                <a:moveTo>
                  <a:pt x="7137" y="92930"/>
                </a:moveTo>
                <a:lnTo>
                  <a:pt x="7137" y="93082"/>
                </a:lnTo>
                <a:lnTo>
                  <a:pt x="8922" y="93082"/>
                </a:lnTo>
                <a:lnTo>
                  <a:pt x="8922" y="92930"/>
                </a:lnTo>
                <a:close/>
                <a:moveTo>
                  <a:pt x="10706" y="92930"/>
                </a:moveTo>
                <a:lnTo>
                  <a:pt x="10706" y="93082"/>
                </a:lnTo>
                <a:lnTo>
                  <a:pt x="12490" y="93082"/>
                </a:lnTo>
                <a:lnTo>
                  <a:pt x="12490" y="92930"/>
                </a:lnTo>
                <a:close/>
                <a:moveTo>
                  <a:pt x="14274" y="92930"/>
                </a:moveTo>
                <a:lnTo>
                  <a:pt x="14274" y="93082"/>
                </a:lnTo>
                <a:lnTo>
                  <a:pt x="16094" y="93082"/>
                </a:lnTo>
                <a:lnTo>
                  <a:pt x="16094" y="92930"/>
                </a:lnTo>
                <a:close/>
                <a:moveTo>
                  <a:pt x="17878" y="92930"/>
                </a:moveTo>
                <a:lnTo>
                  <a:pt x="17878" y="93082"/>
                </a:lnTo>
                <a:lnTo>
                  <a:pt x="19663" y="93082"/>
                </a:lnTo>
                <a:lnTo>
                  <a:pt x="19663" y="92930"/>
                </a:lnTo>
                <a:close/>
                <a:moveTo>
                  <a:pt x="21447" y="92930"/>
                </a:moveTo>
                <a:lnTo>
                  <a:pt x="21447" y="93082"/>
                </a:lnTo>
                <a:lnTo>
                  <a:pt x="23231" y="93082"/>
                </a:lnTo>
                <a:lnTo>
                  <a:pt x="23231" y="92930"/>
                </a:lnTo>
                <a:close/>
                <a:moveTo>
                  <a:pt x="25015" y="92930"/>
                </a:moveTo>
                <a:lnTo>
                  <a:pt x="25015" y="93082"/>
                </a:lnTo>
                <a:lnTo>
                  <a:pt x="26799" y="93082"/>
                </a:lnTo>
                <a:lnTo>
                  <a:pt x="26799" y="92930"/>
                </a:lnTo>
                <a:close/>
                <a:moveTo>
                  <a:pt x="28584" y="92930"/>
                </a:moveTo>
                <a:lnTo>
                  <a:pt x="28584" y="93082"/>
                </a:lnTo>
                <a:lnTo>
                  <a:pt x="30368" y="93082"/>
                </a:lnTo>
                <a:lnTo>
                  <a:pt x="30368" y="92930"/>
                </a:lnTo>
                <a:close/>
                <a:moveTo>
                  <a:pt x="32152" y="92930"/>
                </a:moveTo>
                <a:lnTo>
                  <a:pt x="32152" y="93082"/>
                </a:lnTo>
                <a:lnTo>
                  <a:pt x="33936" y="93082"/>
                </a:lnTo>
                <a:lnTo>
                  <a:pt x="33936" y="92930"/>
                </a:lnTo>
                <a:close/>
                <a:moveTo>
                  <a:pt x="35720" y="92930"/>
                </a:moveTo>
                <a:lnTo>
                  <a:pt x="35720" y="93082"/>
                </a:lnTo>
                <a:lnTo>
                  <a:pt x="37505" y="93082"/>
                </a:lnTo>
                <a:lnTo>
                  <a:pt x="37505" y="92930"/>
                </a:lnTo>
                <a:close/>
                <a:moveTo>
                  <a:pt x="39289" y="92930"/>
                </a:moveTo>
                <a:lnTo>
                  <a:pt x="39289" y="93082"/>
                </a:lnTo>
                <a:lnTo>
                  <a:pt x="41073" y="93082"/>
                </a:lnTo>
                <a:lnTo>
                  <a:pt x="41073" y="92930"/>
                </a:lnTo>
                <a:close/>
                <a:moveTo>
                  <a:pt x="42857" y="92930"/>
                </a:moveTo>
                <a:lnTo>
                  <a:pt x="42857" y="93082"/>
                </a:lnTo>
                <a:lnTo>
                  <a:pt x="44642" y="93082"/>
                </a:lnTo>
                <a:lnTo>
                  <a:pt x="44642" y="92930"/>
                </a:lnTo>
                <a:close/>
                <a:moveTo>
                  <a:pt x="46426" y="92930"/>
                </a:moveTo>
                <a:lnTo>
                  <a:pt x="46426" y="93082"/>
                </a:lnTo>
                <a:lnTo>
                  <a:pt x="48210" y="93082"/>
                </a:lnTo>
                <a:lnTo>
                  <a:pt x="48210" y="92930"/>
                </a:lnTo>
                <a:close/>
                <a:moveTo>
                  <a:pt x="49994" y="92930"/>
                </a:moveTo>
                <a:lnTo>
                  <a:pt x="49994" y="93082"/>
                </a:lnTo>
                <a:lnTo>
                  <a:pt x="51778" y="93082"/>
                </a:lnTo>
                <a:lnTo>
                  <a:pt x="51778" y="92930"/>
                </a:lnTo>
                <a:close/>
                <a:moveTo>
                  <a:pt x="53563" y="92930"/>
                </a:moveTo>
                <a:lnTo>
                  <a:pt x="53563" y="93082"/>
                </a:lnTo>
                <a:lnTo>
                  <a:pt x="55347" y="93082"/>
                </a:lnTo>
                <a:lnTo>
                  <a:pt x="55347" y="92930"/>
                </a:lnTo>
                <a:close/>
                <a:moveTo>
                  <a:pt x="57131" y="92930"/>
                </a:moveTo>
                <a:lnTo>
                  <a:pt x="57131" y="93082"/>
                </a:lnTo>
                <a:lnTo>
                  <a:pt x="58915" y="93082"/>
                </a:lnTo>
                <a:lnTo>
                  <a:pt x="58915" y="92930"/>
                </a:lnTo>
                <a:close/>
                <a:moveTo>
                  <a:pt x="60699" y="92930"/>
                </a:moveTo>
                <a:lnTo>
                  <a:pt x="60699" y="93082"/>
                </a:lnTo>
                <a:lnTo>
                  <a:pt x="62484" y="93082"/>
                </a:lnTo>
                <a:lnTo>
                  <a:pt x="62484" y="92930"/>
                </a:lnTo>
                <a:close/>
                <a:moveTo>
                  <a:pt x="64268" y="92930"/>
                </a:moveTo>
                <a:lnTo>
                  <a:pt x="64268" y="93082"/>
                </a:lnTo>
                <a:lnTo>
                  <a:pt x="66052" y="93082"/>
                </a:lnTo>
                <a:lnTo>
                  <a:pt x="66052" y="92930"/>
                </a:lnTo>
                <a:close/>
                <a:moveTo>
                  <a:pt x="67836" y="92930"/>
                </a:moveTo>
                <a:lnTo>
                  <a:pt x="67836" y="93082"/>
                </a:lnTo>
                <a:lnTo>
                  <a:pt x="69620" y="93082"/>
                </a:lnTo>
                <a:lnTo>
                  <a:pt x="69620" y="92930"/>
                </a:lnTo>
                <a:close/>
                <a:moveTo>
                  <a:pt x="71405" y="92930"/>
                </a:moveTo>
                <a:lnTo>
                  <a:pt x="71405" y="93082"/>
                </a:lnTo>
                <a:lnTo>
                  <a:pt x="73189" y="93082"/>
                </a:lnTo>
                <a:lnTo>
                  <a:pt x="73189" y="92930"/>
                </a:lnTo>
                <a:close/>
                <a:moveTo>
                  <a:pt x="74973" y="92930"/>
                </a:moveTo>
                <a:lnTo>
                  <a:pt x="74973" y="93082"/>
                </a:lnTo>
                <a:lnTo>
                  <a:pt x="76757" y="93082"/>
                </a:lnTo>
                <a:lnTo>
                  <a:pt x="76757" y="92930"/>
                </a:lnTo>
                <a:close/>
                <a:moveTo>
                  <a:pt x="78542" y="92930"/>
                </a:moveTo>
                <a:lnTo>
                  <a:pt x="78542" y="93082"/>
                </a:lnTo>
                <a:lnTo>
                  <a:pt x="80326" y="93082"/>
                </a:lnTo>
                <a:lnTo>
                  <a:pt x="80326" y="92930"/>
                </a:lnTo>
                <a:close/>
                <a:moveTo>
                  <a:pt x="82110" y="92930"/>
                </a:moveTo>
                <a:lnTo>
                  <a:pt x="82110" y="93082"/>
                </a:lnTo>
                <a:lnTo>
                  <a:pt x="83894" y="93082"/>
                </a:lnTo>
                <a:lnTo>
                  <a:pt x="83894" y="92930"/>
                </a:lnTo>
                <a:close/>
                <a:moveTo>
                  <a:pt x="85678" y="92930"/>
                </a:moveTo>
                <a:lnTo>
                  <a:pt x="85678" y="93082"/>
                </a:lnTo>
                <a:lnTo>
                  <a:pt x="87463" y="93082"/>
                </a:lnTo>
                <a:lnTo>
                  <a:pt x="87463" y="9293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981374" y="2254040"/>
            <a:ext cx="796496" cy="81177"/>
          </a:xfrm>
          <a:custGeom>
            <a:avLst/>
            <a:gdLst/>
            <a:ahLst/>
            <a:cxnLst/>
            <a:rect l="l" t="t" r="r" b="b"/>
            <a:pathLst>
              <a:path w="24873" h="2535" fill="none" extrusionOk="0">
                <a:moveTo>
                  <a:pt x="0" y="1"/>
                </a:moveTo>
                <a:lnTo>
                  <a:pt x="10188" y="1"/>
                </a:lnTo>
                <a:lnTo>
                  <a:pt x="12454" y="2534"/>
                </a:lnTo>
                <a:lnTo>
                  <a:pt x="14720" y="1"/>
                </a:lnTo>
                <a:lnTo>
                  <a:pt x="24872" y="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AA32F3-A7C8-4DBF-816C-9555DDF49599}"/>
              </a:ext>
            </a:extLst>
          </p:cNvPr>
          <p:cNvSpPr txBox="1"/>
          <p:nvPr/>
        </p:nvSpPr>
        <p:spPr>
          <a:xfrm>
            <a:off x="2863476" y="1289221"/>
            <a:ext cx="3181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25 (5x5) </a:t>
            </a:r>
            <a:endParaRPr lang="en-ID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B4BCA-E77C-4D35-AB52-6795CE994487}"/>
              </a:ext>
            </a:extLst>
          </p:cNvPr>
          <p:cNvSpPr txBox="1"/>
          <p:nvPr/>
        </p:nvSpPr>
        <p:spPr>
          <a:xfrm>
            <a:off x="4712381" y="3466767"/>
            <a:ext cx="25441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R</a:t>
            </a:r>
            <a:r>
              <a:rPr lang="en-ID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ule Base Simplified 7 </a:t>
            </a:r>
            <a:endParaRPr lang="en-ID" sz="2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34BF-3E5A-4156-A646-730ECB227ECA}"/>
              </a:ext>
            </a:extLst>
          </p:cNvPr>
          <p:cNvSpPr txBox="1"/>
          <p:nvPr/>
        </p:nvSpPr>
        <p:spPr>
          <a:xfrm>
            <a:off x="132761" y="298727"/>
            <a:ext cx="4579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i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HASIL SIMULASI</a:t>
            </a:r>
            <a:endParaRPr lang="en-ID" sz="4000" b="1" i="1" dirty="0"/>
          </a:p>
        </p:txBody>
      </p:sp>
    </p:spTree>
    <p:extLst>
      <p:ext uri="{BB962C8B-B14F-4D97-AF65-F5344CB8AC3E}">
        <p14:creationId xmlns:p14="http://schemas.microsoft.com/office/powerpoint/2010/main" val="342737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25 (5x5) dan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72251" y="1523839"/>
            <a:ext cx="5653708" cy="2752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6056471" y="1849248"/>
            <a:ext cx="2943860" cy="21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24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736600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25 (5x5) dan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0364" y="1523839"/>
            <a:ext cx="5677482" cy="2752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6056471" y="1849248"/>
            <a:ext cx="2943860" cy="21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3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3404" y="1067613"/>
            <a:ext cx="8113395" cy="39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l="62096" r="14271"/>
          <a:stretch/>
        </p:blipFill>
        <p:spPr>
          <a:xfrm>
            <a:off x="5881675" y="1237125"/>
            <a:ext cx="1499875" cy="39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5881550" y="1232560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l="6754" r="69703"/>
          <a:stretch/>
        </p:blipFill>
        <p:spPr>
          <a:xfrm>
            <a:off x="1889125" y="1222325"/>
            <a:ext cx="1499875" cy="39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889126" y="1225680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l="38228" r="38228"/>
          <a:stretch/>
        </p:blipFill>
        <p:spPr>
          <a:xfrm>
            <a:off x="3822063" y="0"/>
            <a:ext cx="1499903" cy="39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3829100" y="2897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522259" y="2408754"/>
            <a:ext cx="2114100" cy="27415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5A97"/>
              </a:solidFill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3514950" y="2408754"/>
            <a:ext cx="2114100" cy="2745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6578072" y="2408754"/>
            <a:ext cx="2114100" cy="2749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65A97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670312" y="331003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/>
              <a:t>Fuzzy Logic Controller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motor </a:t>
            </a:r>
            <a:r>
              <a:rPr lang="en-ID" dirty="0" err="1"/>
              <a:t>induksi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dikembangan</a:t>
            </a:r>
            <a:r>
              <a:rPr lang="en-ID" dirty="0"/>
              <a:t> oleh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b="1" dirty="0" err="1"/>
              <a:t>memberikan</a:t>
            </a:r>
            <a:r>
              <a:rPr lang="en-ID" b="1" dirty="0"/>
              <a:t> </a:t>
            </a:r>
            <a:r>
              <a:rPr lang="en-ID" b="1" dirty="0" err="1"/>
              <a:t>hasil</a:t>
            </a:r>
            <a:r>
              <a:rPr lang="en-ID" b="1" dirty="0"/>
              <a:t> yang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r>
              <a:rPr lang="en-ID" b="1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konvensional</a:t>
            </a:r>
            <a:endParaRPr lang="en-ID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2"/>
          </p:nvPr>
        </p:nvSpPr>
        <p:spPr>
          <a:xfrm>
            <a:off x="6749157" y="331003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/>
              <a:t>Studi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dilakukan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meneliti</a:t>
            </a:r>
            <a:r>
              <a:rPr lang="en-ID" sz="1100" dirty="0"/>
              <a:t> </a:t>
            </a:r>
            <a:r>
              <a:rPr lang="en-ID" sz="1100" dirty="0" err="1"/>
              <a:t>apakah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</a:t>
            </a:r>
            <a:r>
              <a:rPr lang="en-ID" sz="1100" b="1" dirty="0" err="1"/>
              <a:t>cara</a:t>
            </a:r>
            <a:r>
              <a:rPr lang="en-ID" sz="1100" b="1" dirty="0"/>
              <a:t> </a:t>
            </a:r>
            <a:r>
              <a:rPr lang="en-ID" sz="1100" b="1" dirty="0" err="1"/>
              <a:t>sistematis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mendesain</a:t>
            </a:r>
            <a:r>
              <a:rPr lang="en-ID" sz="1100" dirty="0"/>
              <a:t> </a:t>
            </a:r>
            <a:r>
              <a:rPr lang="en-ID" sz="1100" dirty="0" err="1"/>
              <a:t>suatu</a:t>
            </a:r>
            <a:r>
              <a:rPr lang="en-ID" sz="1100" dirty="0"/>
              <a:t> </a:t>
            </a:r>
            <a:r>
              <a:rPr lang="en-ID" sz="1100" dirty="0" err="1"/>
              <a:t>aturan</a:t>
            </a:r>
            <a:r>
              <a:rPr lang="en-ID" sz="1100" dirty="0"/>
              <a:t> fuzzy dan </a:t>
            </a:r>
            <a:r>
              <a:rPr lang="en-ID" sz="1100" dirty="0" err="1"/>
              <a:t>apakah</a:t>
            </a:r>
            <a:r>
              <a:rPr lang="en-ID" sz="1100" dirty="0"/>
              <a:t> </a:t>
            </a:r>
            <a:r>
              <a:rPr lang="en-ID" sz="1100" dirty="0" err="1"/>
              <a:t>aturan</a:t>
            </a:r>
            <a:r>
              <a:rPr lang="en-ID" sz="1100" dirty="0"/>
              <a:t> </a:t>
            </a:r>
            <a:r>
              <a:rPr lang="en-ID" sz="1100" dirty="0" err="1"/>
              <a:t>tersebut</a:t>
            </a:r>
            <a:r>
              <a:rPr lang="en-ID" sz="1100" dirty="0"/>
              <a:t> </a:t>
            </a:r>
            <a:r>
              <a:rPr lang="en-ID" sz="1100" dirty="0" err="1"/>
              <a:t>bisa</a:t>
            </a:r>
            <a:r>
              <a:rPr lang="en-ID" sz="1100" dirty="0"/>
              <a:t> </a:t>
            </a:r>
            <a:r>
              <a:rPr lang="en-ID" sz="1100" b="1" dirty="0" err="1"/>
              <a:t>disimplifikasi</a:t>
            </a:r>
            <a:r>
              <a:rPr lang="en-ID" sz="1100" dirty="0"/>
              <a:t> agar </a:t>
            </a:r>
            <a:r>
              <a:rPr lang="en-ID" sz="1100" dirty="0" err="1"/>
              <a:t>mempermudah</a:t>
            </a:r>
            <a:r>
              <a:rPr lang="en-ID" sz="1100" dirty="0"/>
              <a:t> </a:t>
            </a:r>
            <a:r>
              <a:rPr lang="en-ID" sz="1100" dirty="0" err="1"/>
              <a:t>implementasi</a:t>
            </a:r>
            <a:r>
              <a:rPr lang="en-ID" sz="1100" dirty="0"/>
              <a:t> pada motor </a:t>
            </a:r>
            <a:r>
              <a:rPr lang="en-ID" sz="1100" dirty="0" err="1"/>
              <a:t>induksi</a:t>
            </a:r>
            <a:r>
              <a:rPr lang="en-ID" sz="1100" dirty="0"/>
              <a:t>. </a:t>
            </a:r>
            <a:endParaRPr sz="1100"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4"/>
          </p:nvPr>
        </p:nvSpPr>
        <p:spPr>
          <a:xfrm>
            <a:off x="3661928" y="3392652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/>
              <a:t>Fuzzy logic Controller masih </a:t>
            </a:r>
            <a:r>
              <a:rPr lang="es" sz="1100" b="1" dirty="0"/>
              <a:t>membutuhkan pengalaman </a:t>
            </a:r>
            <a:r>
              <a:rPr lang="es" sz="1100" dirty="0"/>
              <a:t>dan </a:t>
            </a:r>
            <a:r>
              <a:rPr lang="es" sz="1100" b="1" dirty="0"/>
              <a:t>ketrampilan</a:t>
            </a:r>
            <a:r>
              <a:rPr lang="es" sz="1100" dirty="0"/>
              <a:t> dalam proses desain serta </a:t>
            </a:r>
            <a:r>
              <a:rPr lang="es" sz="1100" b="1" dirty="0"/>
              <a:t>beban komputasi yang berat </a:t>
            </a:r>
            <a:r>
              <a:rPr lang="es" sz="1100" dirty="0"/>
              <a:t>saat implementasi</a:t>
            </a:r>
            <a:endParaRPr sz="1100"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ctrTitle" idx="6"/>
          </p:nvPr>
        </p:nvSpPr>
        <p:spPr>
          <a:xfrm>
            <a:off x="7292928" y="129625"/>
            <a:ext cx="11433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Abstrak</a:t>
            </a:r>
            <a:endParaRPr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4426967" y="2794491"/>
            <a:ext cx="299054" cy="2277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198" name="Google Shape;198;p22"/>
          <p:cNvSpPr txBox="1">
            <a:spLocks noGrp="1"/>
          </p:cNvSpPr>
          <p:nvPr>
            <p:ph type="ctrTitle"/>
          </p:nvPr>
        </p:nvSpPr>
        <p:spPr>
          <a:xfrm>
            <a:off x="269662" y="307169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FLC</a:t>
            </a:r>
            <a:endParaRPr sz="14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ctrTitle" idx="3"/>
          </p:nvPr>
        </p:nvSpPr>
        <p:spPr>
          <a:xfrm>
            <a:off x="6348507" y="307157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Solusi</a:t>
            </a:r>
            <a:endParaRPr sz="1400"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ctrTitle" idx="5"/>
          </p:nvPr>
        </p:nvSpPr>
        <p:spPr>
          <a:xfrm>
            <a:off x="3276188" y="307736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Masalah</a:t>
            </a:r>
            <a:endParaRPr dirty="0"/>
          </a:p>
        </p:txBody>
      </p:sp>
      <p:sp>
        <p:nvSpPr>
          <p:cNvPr id="28" name="Google Shape;4319;p39">
            <a:extLst>
              <a:ext uri="{FF2B5EF4-FFF2-40B4-BE49-F238E27FC236}">
                <a16:creationId xmlns:a16="http://schemas.microsoft.com/office/drawing/2014/main" id="{40EC0A03-B5A6-40C0-A3A4-DD005BEBDB00}"/>
              </a:ext>
            </a:extLst>
          </p:cNvPr>
          <p:cNvSpPr/>
          <p:nvPr/>
        </p:nvSpPr>
        <p:spPr>
          <a:xfrm>
            <a:off x="7505985" y="2764791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6190;p43">
            <a:extLst>
              <a:ext uri="{FF2B5EF4-FFF2-40B4-BE49-F238E27FC236}">
                <a16:creationId xmlns:a16="http://schemas.microsoft.com/office/drawing/2014/main" id="{20BC7FFB-A95F-486C-BA1F-9DA336A2711E}"/>
              </a:ext>
            </a:extLst>
          </p:cNvPr>
          <p:cNvGrpSpPr/>
          <p:nvPr/>
        </p:nvGrpSpPr>
        <p:grpSpPr>
          <a:xfrm>
            <a:off x="1427578" y="2750259"/>
            <a:ext cx="336724" cy="335835"/>
            <a:chOff x="-34778075" y="2272675"/>
            <a:chExt cx="293800" cy="293025"/>
          </a:xfrm>
          <a:solidFill>
            <a:schemeClr val="tx1"/>
          </a:solidFill>
        </p:grpSpPr>
        <p:sp>
          <p:nvSpPr>
            <p:cNvPr id="30" name="Google Shape;6191;p43">
              <a:extLst>
                <a:ext uri="{FF2B5EF4-FFF2-40B4-BE49-F238E27FC236}">
                  <a16:creationId xmlns:a16="http://schemas.microsoft.com/office/drawing/2014/main" id="{86CD1976-A1CE-473F-9B9C-24673F2D5BCE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92;p43">
              <a:extLst>
                <a:ext uri="{FF2B5EF4-FFF2-40B4-BE49-F238E27FC236}">
                  <a16:creationId xmlns:a16="http://schemas.microsoft.com/office/drawing/2014/main" id="{D4099CFC-717F-4CB1-BF20-1E477309A485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193;p43">
              <a:extLst>
                <a:ext uri="{FF2B5EF4-FFF2-40B4-BE49-F238E27FC236}">
                  <a16:creationId xmlns:a16="http://schemas.microsoft.com/office/drawing/2014/main" id="{44EDC7B2-8BD4-4F2E-AFC5-42DB77986691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836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3" y="1068437"/>
            <a:ext cx="8109997" cy="39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0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4" y="1063534"/>
            <a:ext cx="8109995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1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7" y="1063534"/>
            <a:ext cx="8089869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4950" y="1068426"/>
            <a:ext cx="8070303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30565" y="1081438"/>
            <a:ext cx="8060033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25 (5x5)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68426"/>
            <a:ext cx="8069791" cy="3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7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Error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05193" y="1073293"/>
            <a:ext cx="8049816" cy="39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3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6" y="1073316"/>
            <a:ext cx="8089871" cy="39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4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4" y="1063534"/>
            <a:ext cx="8109995" cy="3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0059" y="1063534"/>
            <a:ext cx="8080084" cy="3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1682050" y="1340375"/>
            <a:ext cx="761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-68675" y="3026125"/>
            <a:ext cx="75387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Motor </a:t>
            </a:r>
            <a:r>
              <a:rPr lang="en-ID" dirty="0" err="1"/>
              <a:t>induksi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yang </a:t>
            </a:r>
            <a:r>
              <a:rPr lang="en-ID" dirty="0" err="1"/>
              <a:t>cepat</a:t>
            </a:r>
            <a:r>
              <a:rPr lang="en-ID" dirty="0"/>
              <a:t>, </a:t>
            </a:r>
            <a:r>
              <a:rPr lang="en-ID" dirty="0" err="1"/>
              <a:t>variasi</a:t>
            </a:r>
            <a:r>
              <a:rPr lang="en-ID" dirty="0"/>
              <a:t> parameter yang robust,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tahan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dan </a:t>
            </a:r>
            <a:r>
              <a:rPr lang="en-ID" dirty="0" err="1"/>
              <a:t>implementasi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, Field Oriented Control (FOC), Direct Torque Control (DTC), Model Predictive Control (MPC)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kendali</a:t>
            </a:r>
            <a:r>
              <a:rPr lang="en-ID" dirty="0"/>
              <a:t> yang paling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motor </a:t>
            </a:r>
            <a:r>
              <a:rPr lang="en-ID" dirty="0" err="1"/>
              <a:t>induksi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208" name="Google Shape;208;p23"/>
          <p:cNvSpPr/>
          <p:nvPr/>
        </p:nvSpPr>
        <p:spPr>
          <a:xfrm>
            <a:off x="2513852" y="1858610"/>
            <a:ext cx="265325" cy="24160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6289949" y="3472749"/>
            <a:ext cx="288782" cy="241590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Umumnya</a:t>
            </a:r>
            <a:r>
              <a:rPr lang="en-ID" dirty="0"/>
              <a:t>, </a:t>
            </a:r>
            <a:r>
              <a:rPr lang="en-ID" dirty="0" err="1"/>
              <a:t>pengendali</a:t>
            </a:r>
            <a:r>
              <a:rPr lang="en-ID" dirty="0"/>
              <a:t> Proportional Integral (PI) </a:t>
            </a:r>
            <a:r>
              <a:rPr lang="en-ID" dirty="0" err="1"/>
              <a:t>diimplementasikan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pada motor AC. </a:t>
            </a: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pengendali</a:t>
            </a:r>
            <a:r>
              <a:rPr lang="en-ID" dirty="0"/>
              <a:t> PI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parameter motor, </a:t>
            </a:r>
            <a:r>
              <a:rPr lang="en-ID" dirty="0" err="1"/>
              <a:t>sistem</a:t>
            </a:r>
            <a:r>
              <a:rPr lang="en-ID" dirty="0"/>
              <a:t> non linear, </a:t>
            </a:r>
            <a:r>
              <a:rPr lang="en-ID" dirty="0" err="1"/>
              <a:t>gangguan</a:t>
            </a:r>
            <a:r>
              <a:rPr lang="en-ID" dirty="0"/>
              <a:t> </a:t>
            </a:r>
            <a:r>
              <a:rPr lang="en-ID" dirty="0" err="1"/>
              <a:t>beban</a:t>
            </a:r>
            <a:r>
              <a:rPr lang="en-ID" dirty="0"/>
              <a:t>, dan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kecepata</a:t>
            </a:r>
            <a:r>
              <a:rPr lang="en-ID" dirty="0"/>
              <a:t>. Fuzzy Logic Controller (FLC) </a:t>
            </a:r>
            <a:r>
              <a:rPr lang="en-ID" dirty="0" err="1"/>
              <a:t>diusulkan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adaptif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menggantikan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PI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endParaRPr dirty="0"/>
          </a:p>
        </p:txBody>
      </p:sp>
      <p:sp>
        <p:nvSpPr>
          <p:cNvPr id="212" name="Google Shape;212;p23"/>
          <p:cNvSpPr txBox="1">
            <a:spLocks noGrp="1"/>
          </p:cNvSpPr>
          <p:nvPr>
            <p:ph type="ctrTitle" idx="4"/>
          </p:nvPr>
        </p:nvSpPr>
        <p:spPr>
          <a:xfrm>
            <a:off x="7368453" y="129625"/>
            <a:ext cx="1067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Latar Belakang</a:t>
            </a:r>
            <a:endParaRPr dirty="0"/>
          </a:p>
        </p:txBody>
      </p:sp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2174312" y="2332488"/>
            <a:ext cx="110228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Motor Induksi</a:t>
            </a:r>
            <a:endParaRPr dirty="0"/>
          </a:p>
        </p:txBody>
      </p:sp>
      <p:sp>
        <p:nvSpPr>
          <p:cNvPr id="214" name="Google Shape;214;p23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PI vs FLC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38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9841" y="1068426"/>
            <a:ext cx="8060520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85585"/>
            <a:ext cx="8069791" cy="38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05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710184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7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00086" y="1070928"/>
            <a:ext cx="8060031" cy="392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51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/>
        </p:nvSpPr>
        <p:spPr>
          <a:xfrm>
            <a:off x="2715925" y="1556475"/>
            <a:ext cx="13275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lt1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293" name="Google Shape;293;p2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63</a:t>
            </a:fld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4805426" y="3349286"/>
            <a:ext cx="796207" cy="80857"/>
          </a:xfrm>
          <a:custGeom>
            <a:avLst/>
            <a:gdLst/>
            <a:ahLst/>
            <a:cxnLst/>
            <a:rect l="l" t="t" r="r" b="b"/>
            <a:pathLst>
              <a:path w="24864" h="2525" fill="none" extrusionOk="0">
                <a:moveTo>
                  <a:pt x="24863" y="2525"/>
                </a:moveTo>
                <a:lnTo>
                  <a:pt x="14684" y="2525"/>
                </a:lnTo>
                <a:lnTo>
                  <a:pt x="12454" y="0"/>
                </a:lnTo>
                <a:lnTo>
                  <a:pt x="10179" y="2525"/>
                </a:lnTo>
                <a:lnTo>
                  <a:pt x="0" y="2525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98" y="969547"/>
            <a:ext cx="9157631" cy="3204428"/>
            <a:chOff x="98" y="969547"/>
            <a:chExt cx="9157631" cy="3204428"/>
          </a:xfrm>
        </p:grpSpPr>
        <p:sp>
          <p:nvSpPr>
            <p:cNvPr id="301" name="Google Shape;301;p25"/>
            <p:cNvSpPr/>
            <p:nvPr/>
          </p:nvSpPr>
          <p:spPr>
            <a:xfrm>
              <a:off x="13832" y="969547"/>
              <a:ext cx="9143897" cy="3182972"/>
            </a:xfrm>
            <a:custGeom>
              <a:avLst/>
              <a:gdLst/>
              <a:ahLst/>
              <a:cxnLst/>
              <a:rect l="l" t="t" r="r" b="b"/>
              <a:pathLst>
                <a:path w="285546" h="99398" extrusionOk="0">
                  <a:moveTo>
                    <a:pt x="178751" y="0"/>
                  </a:moveTo>
                  <a:cubicBezTo>
                    <a:pt x="171953" y="0"/>
                    <a:pt x="166449" y="5540"/>
                    <a:pt x="166449" y="12302"/>
                  </a:cubicBezTo>
                  <a:lnTo>
                    <a:pt x="166449" y="58691"/>
                  </a:lnTo>
                  <a:cubicBezTo>
                    <a:pt x="166449" y="61930"/>
                    <a:pt x="163809" y="64570"/>
                    <a:pt x="160579" y="64570"/>
                  </a:cubicBezTo>
                  <a:lnTo>
                    <a:pt x="160320" y="64570"/>
                  </a:lnTo>
                  <a:cubicBezTo>
                    <a:pt x="157082" y="64570"/>
                    <a:pt x="154486" y="61930"/>
                    <a:pt x="154486" y="58691"/>
                  </a:cubicBezTo>
                  <a:lnTo>
                    <a:pt x="154486" y="36094"/>
                  </a:lnTo>
                  <a:cubicBezTo>
                    <a:pt x="154486" y="29288"/>
                    <a:pt x="148946" y="23757"/>
                    <a:pt x="142139" y="23757"/>
                  </a:cubicBezTo>
                  <a:lnTo>
                    <a:pt x="141916" y="23757"/>
                  </a:lnTo>
                  <a:cubicBezTo>
                    <a:pt x="135118" y="23757"/>
                    <a:pt x="129579" y="29288"/>
                    <a:pt x="129579" y="36094"/>
                  </a:cubicBezTo>
                  <a:lnTo>
                    <a:pt x="129579" y="68058"/>
                  </a:lnTo>
                  <a:cubicBezTo>
                    <a:pt x="129579" y="71297"/>
                    <a:pt x="126938" y="73937"/>
                    <a:pt x="123708" y="73937"/>
                  </a:cubicBezTo>
                  <a:lnTo>
                    <a:pt x="123218" y="73937"/>
                  </a:lnTo>
                  <a:cubicBezTo>
                    <a:pt x="119988" y="73937"/>
                    <a:pt x="117383" y="71297"/>
                    <a:pt x="117383" y="68058"/>
                  </a:cubicBezTo>
                  <a:lnTo>
                    <a:pt x="117383" y="57130"/>
                  </a:lnTo>
                  <a:cubicBezTo>
                    <a:pt x="117383" y="50332"/>
                    <a:pt x="111843" y="44828"/>
                    <a:pt x="105046" y="44828"/>
                  </a:cubicBezTo>
                  <a:cubicBezTo>
                    <a:pt x="98239" y="44828"/>
                    <a:pt x="92744" y="50332"/>
                    <a:pt x="92744" y="57130"/>
                  </a:cubicBezTo>
                  <a:lnTo>
                    <a:pt x="92744" y="90102"/>
                  </a:lnTo>
                  <a:cubicBezTo>
                    <a:pt x="92744" y="91663"/>
                    <a:pt x="91441" y="92930"/>
                    <a:pt x="89880" y="92930"/>
                  </a:cubicBezTo>
                  <a:lnTo>
                    <a:pt x="0" y="92966"/>
                  </a:lnTo>
                  <a:lnTo>
                    <a:pt x="0" y="99398"/>
                  </a:lnTo>
                  <a:lnTo>
                    <a:pt x="89880" y="99398"/>
                  </a:lnTo>
                  <a:cubicBezTo>
                    <a:pt x="95009" y="99398"/>
                    <a:pt x="99176" y="95232"/>
                    <a:pt x="99176" y="90102"/>
                  </a:cubicBezTo>
                  <a:lnTo>
                    <a:pt x="99176" y="57130"/>
                  </a:lnTo>
                  <a:cubicBezTo>
                    <a:pt x="99176" y="53901"/>
                    <a:pt x="101807" y="51260"/>
                    <a:pt x="105046" y="51260"/>
                  </a:cubicBezTo>
                  <a:cubicBezTo>
                    <a:pt x="108275" y="51260"/>
                    <a:pt x="110916" y="53901"/>
                    <a:pt x="110916" y="57130"/>
                  </a:cubicBezTo>
                  <a:lnTo>
                    <a:pt x="110916" y="68058"/>
                  </a:lnTo>
                  <a:cubicBezTo>
                    <a:pt x="110916" y="74865"/>
                    <a:pt x="116456" y="80405"/>
                    <a:pt x="123218" y="80405"/>
                  </a:cubicBezTo>
                  <a:lnTo>
                    <a:pt x="123708" y="80405"/>
                  </a:lnTo>
                  <a:cubicBezTo>
                    <a:pt x="130506" y="80405"/>
                    <a:pt x="136046" y="74865"/>
                    <a:pt x="136046" y="68058"/>
                  </a:cubicBezTo>
                  <a:lnTo>
                    <a:pt x="136046" y="36094"/>
                  </a:lnTo>
                  <a:cubicBezTo>
                    <a:pt x="136046" y="32856"/>
                    <a:pt x="138687" y="30224"/>
                    <a:pt x="141916" y="30224"/>
                  </a:cubicBezTo>
                  <a:lnTo>
                    <a:pt x="142139" y="30224"/>
                  </a:lnTo>
                  <a:cubicBezTo>
                    <a:pt x="145378" y="30224"/>
                    <a:pt x="148018" y="32856"/>
                    <a:pt x="148018" y="36094"/>
                  </a:cubicBezTo>
                  <a:lnTo>
                    <a:pt x="148018" y="58691"/>
                  </a:lnTo>
                  <a:cubicBezTo>
                    <a:pt x="148018" y="65498"/>
                    <a:pt x="153549" y="71038"/>
                    <a:pt x="160320" y="71038"/>
                  </a:cubicBezTo>
                  <a:lnTo>
                    <a:pt x="160579" y="71038"/>
                  </a:lnTo>
                  <a:cubicBezTo>
                    <a:pt x="167377" y="71038"/>
                    <a:pt x="172881" y="65498"/>
                    <a:pt x="172881" y="58691"/>
                  </a:cubicBezTo>
                  <a:lnTo>
                    <a:pt x="172881" y="12302"/>
                  </a:lnTo>
                  <a:cubicBezTo>
                    <a:pt x="172881" y="9073"/>
                    <a:pt x="175522" y="6468"/>
                    <a:pt x="178751" y="6468"/>
                  </a:cubicBezTo>
                  <a:lnTo>
                    <a:pt x="179019" y="6468"/>
                  </a:lnTo>
                  <a:cubicBezTo>
                    <a:pt x="182248" y="6468"/>
                    <a:pt x="184889" y="9073"/>
                    <a:pt x="184889" y="12302"/>
                  </a:cubicBezTo>
                  <a:lnTo>
                    <a:pt x="184889" y="33490"/>
                  </a:lnTo>
                  <a:cubicBezTo>
                    <a:pt x="184889" y="38699"/>
                    <a:pt x="189091" y="42892"/>
                    <a:pt x="194292" y="42892"/>
                  </a:cubicBezTo>
                  <a:lnTo>
                    <a:pt x="285545" y="42892"/>
                  </a:lnTo>
                  <a:lnTo>
                    <a:pt x="285545" y="36505"/>
                  </a:lnTo>
                  <a:lnTo>
                    <a:pt x="194292" y="36469"/>
                  </a:lnTo>
                  <a:cubicBezTo>
                    <a:pt x="192659" y="36469"/>
                    <a:pt x="191321" y="35131"/>
                    <a:pt x="191321" y="33490"/>
                  </a:cubicBezTo>
                  <a:lnTo>
                    <a:pt x="191321" y="12302"/>
                  </a:lnTo>
                  <a:cubicBezTo>
                    <a:pt x="191321" y="5540"/>
                    <a:pt x="185781" y="0"/>
                    <a:pt x="179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98" y="990970"/>
              <a:ext cx="9143897" cy="2975883"/>
            </a:xfrm>
            <a:custGeom>
              <a:avLst/>
              <a:gdLst/>
              <a:ahLst/>
              <a:cxnLst/>
              <a:rect l="l" t="t" r="r" b="b"/>
              <a:pathLst>
                <a:path w="285546" h="92931" fill="none" extrusionOk="0">
                  <a:moveTo>
                    <a:pt x="285545" y="36469"/>
                  </a:moveTo>
                  <a:lnTo>
                    <a:pt x="195630" y="36469"/>
                  </a:lnTo>
                  <a:cubicBezTo>
                    <a:pt x="193997" y="36469"/>
                    <a:pt x="192659" y="35131"/>
                    <a:pt x="192659" y="33490"/>
                  </a:cubicBezTo>
                  <a:lnTo>
                    <a:pt x="192659" y="12302"/>
                  </a:lnTo>
                  <a:cubicBezTo>
                    <a:pt x="192659" y="5540"/>
                    <a:pt x="187119" y="0"/>
                    <a:pt x="180357" y="0"/>
                  </a:cubicBezTo>
                  <a:lnTo>
                    <a:pt x="180089" y="0"/>
                  </a:lnTo>
                  <a:cubicBezTo>
                    <a:pt x="173292" y="0"/>
                    <a:pt x="167787" y="5540"/>
                    <a:pt x="167787" y="12302"/>
                  </a:cubicBezTo>
                  <a:lnTo>
                    <a:pt x="167787" y="58691"/>
                  </a:lnTo>
                  <a:cubicBezTo>
                    <a:pt x="167787" y="61930"/>
                    <a:pt x="165147" y="64570"/>
                    <a:pt x="161917" y="64570"/>
                  </a:cubicBezTo>
                  <a:lnTo>
                    <a:pt x="161659" y="64570"/>
                  </a:lnTo>
                  <a:cubicBezTo>
                    <a:pt x="158420" y="64570"/>
                    <a:pt x="155824" y="61930"/>
                    <a:pt x="155824" y="58691"/>
                  </a:cubicBezTo>
                  <a:lnTo>
                    <a:pt x="155824" y="36095"/>
                  </a:lnTo>
                  <a:cubicBezTo>
                    <a:pt x="155824" y="29288"/>
                    <a:pt x="150284" y="23757"/>
                    <a:pt x="143477" y="23757"/>
                  </a:cubicBezTo>
                  <a:lnTo>
                    <a:pt x="143254" y="23757"/>
                  </a:lnTo>
                  <a:cubicBezTo>
                    <a:pt x="136457" y="23757"/>
                    <a:pt x="130917" y="29288"/>
                    <a:pt x="130917" y="36095"/>
                  </a:cubicBezTo>
                  <a:lnTo>
                    <a:pt x="130917" y="68059"/>
                  </a:lnTo>
                  <a:cubicBezTo>
                    <a:pt x="130917" y="71297"/>
                    <a:pt x="128276" y="73937"/>
                    <a:pt x="125047" y="73937"/>
                  </a:cubicBezTo>
                  <a:lnTo>
                    <a:pt x="124556" y="73937"/>
                  </a:lnTo>
                  <a:cubicBezTo>
                    <a:pt x="121327" y="73937"/>
                    <a:pt x="118686" y="71297"/>
                    <a:pt x="118686" y="68059"/>
                  </a:cubicBezTo>
                  <a:lnTo>
                    <a:pt x="118686" y="57130"/>
                  </a:lnTo>
                  <a:cubicBezTo>
                    <a:pt x="118686" y="50332"/>
                    <a:pt x="113182" y="44793"/>
                    <a:pt x="106384" y="44793"/>
                  </a:cubicBezTo>
                  <a:cubicBezTo>
                    <a:pt x="99577" y="44793"/>
                    <a:pt x="94082" y="50332"/>
                    <a:pt x="94082" y="57130"/>
                  </a:cubicBezTo>
                  <a:lnTo>
                    <a:pt x="94082" y="90102"/>
                  </a:lnTo>
                  <a:cubicBezTo>
                    <a:pt x="94082" y="91664"/>
                    <a:pt x="92779" y="92930"/>
                    <a:pt x="91218" y="92930"/>
                  </a:cubicBezTo>
                  <a:lnTo>
                    <a:pt x="0" y="9293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98" y="1198059"/>
              <a:ext cx="9143897" cy="2975915"/>
            </a:xfrm>
            <a:custGeom>
              <a:avLst/>
              <a:gdLst/>
              <a:ahLst/>
              <a:cxnLst/>
              <a:rect l="l" t="t" r="r" b="b"/>
              <a:pathLst>
                <a:path w="285546" h="92932" fill="none" extrusionOk="0">
                  <a:moveTo>
                    <a:pt x="285545" y="36425"/>
                  </a:moveTo>
                  <a:lnTo>
                    <a:pt x="195630" y="36425"/>
                  </a:lnTo>
                  <a:cubicBezTo>
                    <a:pt x="190429" y="36425"/>
                    <a:pt x="186191" y="32188"/>
                    <a:pt x="186191" y="27023"/>
                  </a:cubicBezTo>
                  <a:lnTo>
                    <a:pt x="186191" y="5835"/>
                  </a:lnTo>
                  <a:cubicBezTo>
                    <a:pt x="186191" y="2606"/>
                    <a:pt x="183587" y="1"/>
                    <a:pt x="180357" y="1"/>
                  </a:cubicBezTo>
                  <a:lnTo>
                    <a:pt x="180089" y="1"/>
                  </a:lnTo>
                  <a:cubicBezTo>
                    <a:pt x="176860" y="1"/>
                    <a:pt x="174219" y="2606"/>
                    <a:pt x="174219" y="5835"/>
                  </a:cubicBezTo>
                  <a:lnTo>
                    <a:pt x="174219" y="52224"/>
                  </a:lnTo>
                  <a:cubicBezTo>
                    <a:pt x="174219" y="59031"/>
                    <a:pt x="168715" y="64527"/>
                    <a:pt x="161917" y="64527"/>
                  </a:cubicBezTo>
                  <a:lnTo>
                    <a:pt x="161659" y="64527"/>
                  </a:lnTo>
                  <a:cubicBezTo>
                    <a:pt x="154888" y="64527"/>
                    <a:pt x="149356" y="59031"/>
                    <a:pt x="149356" y="52224"/>
                  </a:cubicBezTo>
                  <a:lnTo>
                    <a:pt x="149356" y="29628"/>
                  </a:lnTo>
                  <a:cubicBezTo>
                    <a:pt x="149356" y="26389"/>
                    <a:pt x="146716" y="23757"/>
                    <a:pt x="143477" y="23757"/>
                  </a:cubicBezTo>
                  <a:lnTo>
                    <a:pt x="143254" y="23757"/>
                  </a:lnTo>
                  <a:cubicBezTo>
                    <a:pt x="140025" y="23757"/>
                    <a:pt x="137384" y="26389"/>
                    <a:pt x="137384" y="29628"/>
                  </a:cubicBezTo>
                  <a:lnTo>
                    <a:pt x="137384" y="61592"/>
                  </a:lnTo>
                  <a:cubicBezTo>
                    <a:pt x="137384" y="68398"/>
                    <a:pt x="131844" y="73938"/>
                    <a:pt x="125047" y="73938"/>
                  </a:cubicBezTo>
                  <a:lnTo>
                    <a:pt x="124556" y="73938"/>
                  </a:lnTo>
                  <a:cubicBezTo>
                    <a:pt x="117794" y="73938"/>
                    <a:pt x="112254" y="68398"/>
                    <a:pt x="112254" y="61592"/>
                  </a:cubicBezTo>
                  <a:lnTo>
                    <a:pt x="112254" y="50663"/>
                  </a:lnTo>
                  <a:cubicBezTo>
                    <a:pt x="112254" y="47434"/>
                    <a:pt x="109613" y="44793"/>
                    <a:pt x="106384" y="44793"/>
                  </a:cubicBezTo>
                  <a:cubicBezTo>
                    <a:pt x="103145" y="44793"/>
                    <a:pt x="100514" y="47434"/>
                    <a:pt x="100514" y="50663"/>
                  </a:cubicBezTo>
                  <a:lnTo>
                    <a:pt x="100514" y="83635"/>
                  </a:lnTo>
                  <a:cubicBezTo>
                    <a:pt x="100514" y="88765"/>
                    <a:pt x="96348" y="92931"/>
                    <a:pt x="91218" y="92931"/>
                  </a:cubicBezTo>
                  <a:lnTo>
                    <a:pt x="0" y="92931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9115399" y="2240776"/>
              <a:ext cx="28596" cy="32"/>
            </a:xfrm>
            <a:custGeom>
              <a:avLst/>
              <a:gdLst/>
              <a:ahLst/>
              <a:cxnLst/>
              <a:rect l="l" t="t" r="r" b="b"/>
              <a:pathLst>
                <a:path w="893" h="1" fill="none" extrusionOk="0">
                  <a:moveTo>
                    <a:pt x="0" y="1"/>
                  </a:moveTo>
                  <a:lnTo>
                    <a:pt x="892" y="1"/>
                  </a:lnTo>
                </a:path>
              </a:pathLst>
            </a:custGeom>
            <a:noFill/>
            <a:ln w="3800" cap="flat" cmpd="sng">
              <a:solidFill>
                <a:srgbClr val="1F1F1F"/>
              </a:solidFill>
              <a:prstDash val="solid"/>
              <a:miter lim="89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5"/>
          <p:cNvSpPr/>
          <p:nvPr/>
        </p:nvSpPr>
        <p:spPr>
          <a:xfrm>
            <a:off x="129285" y="1089672"/>
            <a:ext cx="8966253" cy="2979788"/>
          </a:xfrm>
          <a:custGeom>
            <a:avLst/>
            <a:gdLst/>
            <a:ahLst/>
            <a:cxnLst/>
            <a:rect l="l" t="t" r="r" b="b"/>
            <a:pathLst>
              <a:path w="280086" h="93082" extrusionOk="0">
                <a:moveTo>
                  <a:pt x="176191" y="0"/>
                </a:moveTo>
                <a:lnTo>
                  <a:pt x="176191" y="152"/>
                </a:lnTo>
                <a:lnTo>
                  <a:pt x="176637" y="152"/>
                </a:lnTo>
                <a:cubicBezTo>
                  <a:pt x="177083" y="152"/>
                  <a:pt x="177529" y="187"/>
                  <a:pt x="177975" y="223"/>
                </a:cubicBezTo>
                <a:lnTo>
                  <a:pt x="177975" y="80"/>
                </a:lnTo>
                <a:cubicBezTo>
                  <a:pt x="177529" y="36"/>
                  <a:pt x="177083" y="0"/>
                  <a:pt x="176637" y="0"/>
                </a:cubicBezTo>
                <a:close/>
                <a:moveTo>
                  <a:pt x="174407" y="223"/>
                </a:moveTo>
                <a:cubicBezTo>
                  <a:pt x="173809" y="339"/>
                  <a:pt x="173256" y="526"/>
                  <a:pt x="172694" y="785"/>
                </a:cubicBezTo>
                <a:lnTo>
                  <a:pt x="172775" y="892"/>
                </a:lnTo>
                <a:cubicBezTo>
                  <a:pt x="173292" y="669"/>
                  <a:pt x="173845" y="482"/>
                  <a:pt x="174443" y="375"/>
                </a:cubicBezTo>
                <a:lnTo>
                  <a:pt x="174407" y="223"/>
                </a:lnTo>
                <a:close/>
                <a:moveTo>
                  <a:pt x="179724" y="526"/>
                </a:moveTo>
                <a:lnTo>
                  <a:pt x="179688" y="669"/>
                </a:lnTo>
                <a:cubicBezTo>
                  <a:pt x="180241" y="856"/>
                  <a:pt x="180759" y="1115"/>
                  <a:pt x="181285" y="1418"/>
                </a:cubicBezTo>
                <a:lnTo>
                  <a:pt x="181357" y="1303"/>
                </a:lnTo>
                <a:cubicBezTo>
                  <a:pt x="180839" y="972"/>
                  <a:pt x="180277" y="705"/>
                  <a:pt x="179724" y="526"/>
                </a:cubicBezTo>
                <a:close/>
                <a:moveTo>
                  <a:pt x="171133" y="1677"/>
                </a:moveTo>
                <a:cubicBezTo>
                  <a:pt x="170651" y="2007"/>
                  <a:pt x="170170" y="2382"/>
                  <a:pt x="169759" y="2828"/>
                </a:cubicBezTo>
                <a:lnTo>
                  <a:pt x="169875" y="2935"/>
                </a:lnTo>
                <a:cubicBezTo>
                  <a:pt x="170277" y="2489"/>
                  <a:pt x="170723" y="2123"/>
                  <a:pt x="171213" y="1784"/>
                </a:cubicBezTo>
                <a:lnTo>
                  <a:pt x="171133" y="1677"/>
                </a:lnTo>
                <a:close/>
                <a:moveTo>
                  <a:pt x="182766" y="2382"/>
                </a:moveTo>
                <a:lnTo>
                  <a:pt x="182695" y="2453"/>
                </a:lnTo>
                <a:cubicBezTo>
                  <a:pt x="183141" y="2864"/>
                  <a:pt x="183515" y="3310"/>
                  <a:pt x="183881" y="3791"/>
                </a:cubicBezTo>
                <a:lnTo>
                  <a:pt x="183997" y="3684"/>
                </a:lnTo>
                <a:cubicBezTo>
                  <a:pt x="183623" y="3203"/>
                  <a:pt x="183212" y="2757"/>
                  <a:pt x="182766" y="2382"/>
                </a:cubicBezTo>
                <a:close/>
                <a:moveTo>
                  <a:pt x="168644" y="4238"/>
                </a:moveTo>
                <a:cubicBezTo>
                  <a:pt x="168350" y="4764"/>
                  <a:pt x="168046" y="5281"/>
                  <a:pt x="167868" y="5834"/>
                </a:cubicBezTo>
                <a:lnTo>
                  <a:pt x="167975" y="5915"/>
                </a:lnTo>
                <a:cubicBezTo>
                  <a:pt x="168198" y="5353"/>
                  <a:pt x="168457" y="4835"/>
                  <a:pt x="168796" y="4318"/>
                </a:cubicBezTo>
                <a:lnTo>
                  <a:pt x="168644" y="4238"/>
                </a:lnTo>
                <a:close/>
                <a:moveTo>
                  <a:pt x="184925" y="5246"/>
                </a:moveTo>
                <a:lnTo>
                  <a:pt x="184773" y="5281"/>
                </a:lnTo>
                <a:cubicBezTo>
                  <a:pt x="185041" y="5834"/>
                  <a:pt x="185264" y="6396"/>
                  <a:pt x="185371" y="6950"/>
                </a:cubicBezTo>
                <a:lnTo>
                  <a:pt x="185523" y="6914"/>
                </a:lnTo>
                <a:cubicBezTo>
                  <a:pt x="185371" y="6361"/>
                  <a:pt x="185184" y="5763"/>
                  <a:pt x="184925" y="5246"/>
                </a:cubicBezTo>
                <a:close/>
                <a:moveTo>
                  <a:pt x="167377" y="7583"/>
                </a:moveTo>
                <a:cubicBezTo>
                  <a:pt x="167270" y="8109"/>
                  <a:pt x="167235" y="8627"/>
                  <a:pt x="167235" y="9144"/>
                </a:cubicBezTo>
                <a:lnTo>
                  <a:pt x="167235" y="9367"/>
                </a:lnTo>
                <a:lnTo>
                  <a:pt x="167377" y="9367"/>
                </a:lnTo>
                <a:lnTo>
                  <a:pt x="167377" y="9144"/>
                </a:lnTo>
                <a:cubicBezTo>
                  <a:pt x="167377" y="8627"/>
                  <a:pt x="167422" y="8109"/>
                  <a:pt x="167529" y="7583"/>
                </a:cubicBezTo>
                <a:close/>
                <a:moveTo>
                  <a:pt x="185630" y="8698"/>
                </a:moveTo>
                <a:cubicBezTo>
                  <a:pt x="185665" y="8850"/>
                  <a:pt x="185665" y="9001"/>
                  <a:pt x="185665" y="9144"/>
                </a:cubicBezTo>
                <a:lnTo>
                  <a:pt x="185665" y="10482"/>
                </a:lnTo>
                <a:lnTo>
                  <a:pt x="185817" y="10482"/>
                </a:lnTo>
                <a:lnTo>
                  <a:pt x="185817" y="9144"/>
                </a:lnTo>
                <a:cubicBezTo>
                  <a:pt x="185817" y="9001"/>
                  <a:pt x="185817" y="8850"/>
                  <a:pt x="185781" y="8698"/>
                </a:cubicBezTo>
                <a:close/>
                <a:moveTo>
                  <a:pt x="167235" y="11151"/>
                </a:moveTo>
                <a:lnTo>
                  <a:pt x="167235" y="12936"/>
                </a:lnTo>
                <a:lnTo>
                  <a:pt x="167377" y="12936"/>
                </a:lnTo>
                <a:lnTo>
                  <a:pt x="167377" y="11151"/>
                </a:lnTo>
                <a:close/>
                <a:moveTo>
                  <a:pt x="185665" y="12266"/>
                </a:moveTo>
                <a:lnTo>
                  <a:pt x="185665" y="14051"/>
                </a:lnTo>
                <a:lnTo>
                  <a:pt x="185817" y="14051"/>
                </a:lnTo>
                <a:lnTo>
                  <a:pt x="185817" y="12266"/>
                </a:lnTo>
                <a:close/>
                <a:moveTo>
                  <a:pt x="167235" y="14720"/>
                </a:moveTo>
                <a:lnTo>
                  <a:pt x="167235" y="16504"/>
                </a:lnTo>
                <a:lnTo>
                  <a:pt x="167377" y="16504"/>
                </a:lnTo>
                <a:lnTo>
                  <a:pt x="167377" y="14720"/>
                </a:lnTo>
                <a:close/>
                <a:moveTo>
                  <a:pt x="185665" y="15835"/>
                </a:moveTo>
                <a:lnTo>
                  <a:pt x="185665" y="17619"/>
                </a:lnTo>
                <a:lnTo>
                  <a:pt x="185817" y="17619"/>
                </a:lnTo>
                <a:lnTo>
                  <a:pt x="185817" y="15835"/>
                </a:lnTo>
                <a:close/>
                <a:moveTo>
                  <a:pt x="167235" y="18288"/>
                </a:moveTo>
                <a:lnTo>
                  <a:pt x="167235" y="20072"/>
                </a:lnTo>
                <a:lnTo>
                  <a:pt x="167377" y="20072"/>
                </a:lnTo>
                <a:lnTo>
                  <a:pt x="167377" y="18288"/>
                </a:lnTo>
                <a:close/>
                <a:moveTo>
                  <a:pt x="185665" y="19403"/>
                </a:moveTo>
                <a:lnTo>
                  <a:pt x="185665" y="21187"/>
                </a:lnTo>
                <a:lnTo>
                  <a:pt x="185817" y="21187"/>
                </a:lnTo>
                <a:lnTo>
                  <a:pt x="185817" y="19403"/>
                </a:lnTo>
                <a:close/>
                <a:moveTo>
                  <a:pt x="167235" y="21857"/>
                </a:moveTo>
                <a:lnTo>
                  <a:pt x="167235" y="23641"/>
                </a:lnTo>
                <a:lnTo>
                  <a:pt x="167377" y="23641"/>
                </a:lnTo>
                <a:lnTo>
                  <a:pt x="167377" y="21857"/>
                </a:lnTo>
                <a:close/>
                <a:moveTo>
                  <a:pt x="139205" y="23757"/>
                </a:moveTo>
                <a:cubicBezTo>
                  <a:pt x="138607" y="23792"/>
                  <a:pt x="138018" y="23864"/>
                  <a:pt x="137456" y="24015"/>
                </a:cubicBezTo>
                <a:lnTo>
                  <a:pt x="137456" y="24167"/>
                </a:lnTo>
                <a:cubicBezTo>
                  <a:pt x="138054" y="24015"/>
                  <a:pt x="138652" y="23944"/>
                  <a:pt x="139240" y="23899"/>
                </a:cubicBezTo>
                <a:lnTo>
                  <a:pt x="139205" y="23757"/>
                </a:lnTo>
                <a:close/>
                <a:moveTo>
                  <a:pt x="141025" y="23828"/>
                </a:moveTo>
                <a:lnTo>
                  <a:pt x="140989" y="23980"/>
                </a:lnTo>
                <a:cubicBezTo>
                  <a:pt x="141587" y="24087"/>
                  <a:pt x="142140" y="24203"/>
                  <a:pt x="142702" y="24390"/>
                </a:cubicBezTo>
                <a:lnTo>
                  <a:pt x="142773" y="24274"/>
                </a:lnTo>
                <a:cubicBezTo>
                  <a:pt x="142220" y="24051"/>
                  <a:pt x="141622" y="23944"/>
                  <a:pt x="141025" y="23828"/>
                </a:cubicBezTo>
                <a:close/>
                <a:moveTo>
                  <a:pt x="185665" y="22972"/>
                </a:moveTo>
                <a:lnTo>
                  <a:pt x="185665" y="24756"/>
                </a:lnTo>
                <a:lnTo>
                  <a:pt x="185817" y="24756"/>
                </a:lnTo>
                <a:lnTo>
                  <a:pt x="185817" y="22972"/>
                </a:lnTo>
                <a:close/>
                <a:moveTo>
                  <a:pt x="135752" y="24569"/>
                </a:moveTo>
                <a:cubicBezTo>
                  <a:pt x="135190" y="24836"/>
                  <a:pt x="134673" y="25131"/>
                  <a:pt x="134191" y="25505"/>
                </a:cubicBezTo>
                <a:lnTo>
                  <a:pt x="134262" y="25612"/>
                </a:lnTo>
                <a:cubicBezTo>
                  <a:pt x="134744" y="25282"/>
                  <a:pt x="135262" y="24979"/>
                  <a:pt x="135788" y="24720"/>
                </a:cubicBezTo>
                <a:lnTo>
                  <a:pt x="135752" y="24569"/>
                </a:lnTo>
                <a:close/>
                <a:moveTo>
                  <a:pt x="144406" y="25015"/>
                </a:moveTo>
                <a:lnTo>
                  <a:pt x="144334" y="25131"/>
                </a:lnTo>
                <a:cubicBezTo>
                  <a:pt x="144816" y="25425"/>
                  <a:pt x="145298" y="25800"/>
                  <a:pt x="145744" y="26174"/>
                </a:cubicBezTo>
                <a:lnTo>
                  <a:pt x="145860" y="26058"/>
                </a:lnTo>
                <a:cubicBezTo>
                  <a:pt x="145414" y="25648"/>
                  <a:pt x="144932" y="25318"/>
                  <a:pt x="144406" y="25015"/>
                </a:cubicBezTo>
                <a:close/>
                <a:moveTo>
                  <a:pt x="167235" y="25425"/>
                </a:moveTo>
                <a:lnTo>
                  <a:pt x="167235" y="27209"/>
                </a:lnTo>
                <a:lnTo>
                  <a:pt x="167377" y="27209"/>
                </a:lnTo>
                <a:lnTo>
                  <a:pt x="167377" y="25425"/>
                </a:lnTo>
                <a:close/>
                <a:moveTo>
                  <a:pt x="132853" y="26656"/>
                </a:moveTo>
                <a:cubicBezTo>
                  <a:pt x="132442" y="27102"/>
                  <a:pt x="132068" y="27584"/>
                  <a:pt x="131738" y="28101"/>
                </a:cubicBezTo>
                <a:lnTo>
                  <a:pt x="131880" y="28182"/>
                </a:lnTo>
                <a:cubicBezTo>
                  <a:pt x="132184" y="27691"/>
                  <a:pt x="132550" y="27209"/>
                  <a:pt x="132960" y="26763"/>
                </a:cubicBezTo>
                <a:lnTo>
                  <a:pt x="132853" y="26656"/>
                </a:lnTo>
                <a:close/>
                <a:moveTo>
                  <a:pt x="185665" y="26540"/>
                </a:moveTo>
                <a:lnTo>
                  <a:pt x="185665" y="28324"/>
                </a:lnTo>
                <a:lnTo>
                  <a:pt x="185817" y="28324"/>
                </a:lnTo>
                <a:lnTo>
                  <a:pt x="185817" y="26540"/>
                </a:lnTo>
                <a:close/>
                <a:moveTo>
                  <a:pt x="147082" y="27361"/>
                </a:moveTo>
                <a:lnTo>
                  <a:pt x="146975" y="27468"/>
                </a:lnTo>
                <a:cubicBezTo>
                  <a:pt x="147305" y="27914"/>
                  <a:pt x="147644" y="28440"/>
                  <a:pt x="147903" y="28958"/>
                </a:cubicBezTo>
                <a:lnTo>
                  <a:pt x="148019" y="28922"/>
                </a:lnTo>
                <a:cubicBezTo>
                  <a:pt x="147751" y="28360"/>
                  <a:pt x="147457" y="27843"/>
                  <a:pt x="147082" y="27361"/>
                </a:cubicBezTo>
                <a:close/>
                <a:moveTo>
                  <a:pt x="167235" y="28993"/>
                </a:moveTo>
                <a:lnTo>
                  <a:pt x="167235" y="30778"/>
                </a:lnTo>
                <a:lnTo>
                  <a:pt x="167377" y="30778"/>
                </a:lnTo>
                <a:lnTo>
                  <a:pt x="167377" y="28993"/>
                </a:lnTo>
                <a:close/>
                <a:moveTo>
                  <a:pt x="130953" y="29698"/>
                </a:moveTo>
                <a:cubicBezTo>
                  <a:pt x="130730" y="30260"/>
                  <a:pt x="130578" y="30858"/>
                  <a:pt x="130507" y="31447"/>
                </a:cubicBezTo>
                <a:lnTo>
                  <a:pt x="130658" y="31482"/>
                </a:lnTo>
                <a:cubicBezTo>
                  <a:pt x="130730" y="30894"/>
                  <a:pt x="130881" y="30296"/>
                  <a:pt x="131104" y="29778"/>
                </a:cubicBezTo>
                <a:lnTo>
                  <a:pt x="130953" y="29698"/>
                </a:lnTo>
                <a:close/>
                <a:moveTo>
                  <a:pt x="185665" y="30108"/>
                </a:moveTo>
                <a:lnTo>
                  <a:pt x="185665" y="30332"/>
                </a:lnTo>
                <a:cubicBezTo>
                  <a:pt x="185665" y="30858"/>
                  <a:pt x="185710" y="31375"/>
                  <a:pt x="185853" y="31893"/>
                </a:cubicBezTo>
                <a:lnTo>
                  <a:pt x="186004" y="31857"/>
                </a:lnTo>
                <a:cubicBezTo>
                  <a:pt x="185853" y="31375"/>
                  <a:pt x="185817" y="30858"/>
                  <a:pt x="185817" y="30332"/>
                </a:cubicBezTo>
                <a:lnTo>
                  <a:pt x="185817" y="30108"/>
                </a:lnTo>
                <a:close/>
                <a:moveTo>
                  <a:pt x="148643" y="30590"/>
                </a:moveTo>
                <a:lnTo>
                  <a:pt x="148500" y="30635"/>
                </a:lnTo>
                <a:cubicBezTo>
                  <a:pt x="148643" y="31188"/>
                  <a:pt x="148759" y="31786"/>
                  <a:pt x="148795" y="32374"/>
                </a:cubicBezTo>
                <a:lnTo>
                  <a:pt x="148946" y="32339"/>
                </a:lnTo>
                <a:cubicBezTo>
                  <a:pt x="148911" y="31750"/>
                  <a:pt x="148795" y="31152"/>
                  <a:pt x="148643" y="30590"/>
                </a:cubicBezTo>
                <a:close/>
                <a:moveTo>
                  <a:pt x="167235" y="32562"/>
                </a:moveTo>
                <a:lnTo>
                  <a:pt x="167235" y="34346"/>
                </a:lnTo>
                <a:lnTo>
                  <a:pt x="167377" y="34346"/>
                </a:lnTo>
                <a:lnTo>
                  <a:pt x="167377" y="32562"/>
                </a:lnTo>
                <a:close/>
                <a:moveTo>
                  <a:pt x="186638" y="33490"/>
                </a:moveTo>
                <a:lnTo>
                  <a:pt x="186522" y="33570"/>
                </a:lnTo>
                <a:cubicBezTo>
                  <a:pt x="186825" y="34087"/>
                  <a:pt x="187191" y="34569"/>
                  <a:pt x="187637" y="34979"/>
                </a:cubicBezTo>
                <a:lnTo>
                  <a:pt x="187753" y="34872"/>
                </a:lnTo>
                <a:cubicBezTo>
                  <a:pt x="187307" y="34498"/>
                  <a:pt x="186932" y="34016"/>
                  <a:pt x="186638" y="33490"/>
                </a:cubicBezTo>
                <a:close/>
                <a:moveTo>
                  <a:pt x="130355" y="33231"/>
                </a:moveTo>
                <a:lnTo>
                  <a:pt x="130355" y="35015"/>
                </a:lnTo>
                <a:lnTo>
                  <a:pt x="130507" y="35015"/>
                </a:lnTo>
                <a:lnTo>
                  <a:pt x="130507" y="33231"/>
                </a:lnTo>
                <a:close/>
                <a:moveTo>
                  <a:pt x="148795" y="34159"/>
                </a:moveTo>
                <a:lnTo>
                  <a:pt x="148795" y="35943"/>
                </a:lnTo>
                <a:lnTo>
                  <a:pt x="148946" y="35943"/>
                </a:lnTo>
                <a:lnTo>
                  <a:pt x="148946" y="34159"/>
                </a:lnTo>
                <a:close/>
                <a:moveTo>
                  <a:pt x="189198" y="35871"/>
                </a:moveTo>
                <a:lnTo>
                  <a:pt x="189127" y="36023"/>
                </a:lnTo>
                <a:cubicBezTo>
                  <a:pt x="189644" y="36282"/>
                  <a:pt x="190242" y="36433"/>
                  <a:pt x="190840" y="36541"/>
                </a:cubicBezTo>
                <a:lnTo>
                  <a:pt x="190875" y="36389"/>
                </a:lnTo>
                <a:cubicBezTo>
                  <a:pt x="190278" y="36318"/>
                  <a:pt x="189725" y="36130"/>
                  <a:pt x="189198" y="35871"/>
                </a:cubicBezTo>
                <a:close/>
                <a:moveTo>
                  <a:pt x="192624" y="36469"/>
                </a:moveTo>
                <a:lnTo>
                  <a:pt x="192624" y="36612"/>
                </a:lnTo>
                <a:lnTo>
                  <a:pt x="194408" y="36612"/>
                </a:lnTo>
                <a:lnTo>
                  <a:pt x="194408" y="36469"/>
                </a:lnTo>
                <a:close/>
                <a:moveTo>
                  <a:pt x="196192" y="36469"/>
                </a:moveTo>
                <a:lnTo>
                  <a:pt x="196192" y="36612"/>
                </a:lnTo>
                <a:lnTo>
                  <a:pt x="197976" y="36612"/>
                </a:lnTo>
                <a:lnTo>
                  <a:pt x="197976" y="36469"/>
                </a:lnTo>
                <a:close/>
                <a:moveTo>
                  <a:pt x="199761" y="36469"/>
                </a:moveTo>
                <a:lnTo>
                  <a:pt x="199761" y="36612"/>
                </a:lnTo>
                <a:lnTo>
                  <a:pt x="201545" y="36612"/>
                </a:lnTo>
                <a:lnTo>
                  <a:pt x="201545" y="36469"/>
                </a:lnTo>
                <a:close/>
                <a:moveTo>
                  <a:pt x="203329" y="36469"/>
                </a:moveTo>
                <a:lnTo>
                  <a:pt x="203329" y="36612"/>
                </a:lnTo>
                <a:lnTo>
                  <a:pt x="205113" y="36612"/>
                </a:lnTo>
                <a:lnTo>
                  <a:pt x="205113" y="36469"/>
                </a:lnTo>
                <a:close/>
                <a:moveTo>
                  <a:pt x="206898" y="36469"/>
                </a:moveTo>
                <a:lnTo>
                  <a:pt x="206898" y="36612"/>
                </a:lnTo>
                <a:lnTo>
                  <a:pt x="208682" y="36612"/>
                </a:lnTo>
                <a:lnTo>
                  <a:pt x="208682" y="36469"/>
                </a:lnTo>
                <a:close/>
                <a:moveTo>
                  <a:pt x="210466" y="36469"/>
                </a:moveTo>
                <a:lnTo>
                  <a:pt x="210466" y="36612"/>
                </a:lnTo>
                <a:lnTo>
                  <a:pt x="212286" y="36612"/>
                </a:lnTo>
                <a:lnTo>
                  <a:pt x="212286" y="36469"/>
                </a:lnTo>
                <a:close/>
                <a:moveTo>
                  <a:pt x="214070" y="36469"/>
                </a:moveTo>
                <a:lnTo>
                  <a:pt x="214070" y="36612"/>
                </a:lnTo>
                <a:lnTo>
                  <a:pt x="215854" y="36612"/>
                </a:lnTo>
                <a:lnTo>
                  <a:pt x="215854" y="36469"/>
                </a:lnTo>
                <a:close/>
                <a:moveTo>
                  <a:pt x="217638" y="36469"/>
                </a:moveTo>
                <a:lnTo>
                  <a:pt x="217638" y="36612"/>
                </a:lnTo>
                <a:lnTo>
                  <a:pt x="219423" y="36612"/>
                </a:lnTo>
                <a:lnTo>
                  <a:pt x="219423" y="36469"/>
                </a:lnTo>
                <a:close/>
                <a:moveTo>
                  <a:pt x="221207" y="36469"/>
                </a:moveTo>
                <a:lnTo>
                  <a:pt x="221207" y="36612"/>
                </a:lnTo>
                <a:lnTo>
                  <a:pt x="222991" y="36612"/>
                </a:lnTo>
                <a:lnTo>
                  <a:pt x="222991" y="36469"/>
                </a:lnTo>
                <a:close/>
                <a:moveTo>
                  <a:pt x="224775" y="36469"/>
                </a:moveTo>
                <a:lnTo>
                  <a:pt x="224775" y="36612"/>
                </a:lnTo>
                <a:lnTo>
                  <a:pt x="226560" y="36612"/>
                </a:lnTo>
                <a:lnTo>
                  <a:pt x="226560" y="36469"/>
                </a:lnTo>
                <a:close/>
                <a:moveTo>
                  <a:pt x="228344" y="36469"/>
                </a:moveTo>
                <a:lnTo>
                  <a:pt x="228344" y="36612"/>
                </a:lnTo>
                <a:lnTo>
                  <a:pt x="230128" y="36612"/>
                </a:lnTo>
                <a:lnTo>
                  <a:pt x="230128" y="36469"/>
                </a:lnTo>
                <a:close/>
                <a:moveTo>
                  <a:pt x="231912" y="36469"/>
                </a:moveTo>
                <a:lnTo>
                  <a:pt x="231912" y="36612"/>
                </a:lnTo>
                <a:lnTo>
                  <a:pt x="233696" y="36612"/>
                </a:lnTo>
                <a:lnTo>
                  <a:pt x="233696" y="36469"/>
                </a:lnTo>
                <a:close/>
                <a:moveTo>
                  <a:pt x="235481" y="36469"/>
                </a:moveTo>
                <a:lnTo>
                  <a:pt x="235481" y="36612"/>
                </a:lnTo>
                <a:lnTo>
                  <a:pt x="237265" y="36612"/>
                </a:lnTo>
                <a:lnTo>
                  <a:pt x="237265" y="36469"/>
                </a:lnTo>
                <a:close/>
                <a:moveTo>
                  <a:pt x="239049" y="36469"/>
                </a:moveTo>
                <a:lnTo>
                  <a:pt x="239049" y="36612"/>
                </a:lnTo>
                <a:lnTo>
                  <a:pt x="240833" y="36612"/>
                </a:lnTo>
                <a:lnTo>
                  <a:pt x="240833" y="36469"/>
                </a:lnTo>
                <a:close/>
                <a:moveTo>
                  <a:pt x="242617" y="36469"/>
                </a:moveTo>
                <a:lnTo>
                  <a:pt x="242617" y="36612"/>
                </a:lnTo>
                <a:lnTo>
                  <a:pt x="244402" y="36612"/>
                </a:lnTo>
                <a:lnTo>
                  <a:pt x="244402" y="36469"/>
                </a:lnTo>
                <a:close/>
                <a:moveTo>
                  <a:pt x="246186" y="36469"/>
                </a:moveTo>
                <a:lnTo>
                  <a:pt x="246186" y="36612"/>
                </a:lnTo>
                <a:lnTo>
                  <a:pt x="247970" y="36612"/>
                </a:lnTo>
                <a:lnTo>
                  <a:pt x="247970" y="36469"/>
                </a:lnTo>
                <a:close/>
                <a:moveTo>
                  <a:pt x="249754" y="36469"/>
                </a:moveTo>
                <a:lnTo>
                  <a:pt x="249754" y="36612"/>
                </a:lnTo>
                <a:lnTo>
                  <a:pt x="251538" y="36612"/>
                </a:lnTo>
                <a:lnTo>
                  <a:pt x="251538" y="36469"/>
                </a:lnTo>
                <a:close/>
                <a:moveTo>
                  <a:pt x="253323" y="36469"/>
                </a:moveTo>
                <a:lnTo>
                  <a:pt x="253323" y="36612"/>
                </a:lnTo>
                <a:lnTo>
                  <a:pt x="255107" y="36612"/>
                </a:lnTo>
                <a:lnTo>
                  <a:pt x="255107" y="36469"/>
                </a:lnTo>
                <a:close/>
                <a:moveTo>
                  <a:pt x="256891" y="36469"/>
                </a:moveTo>
                <a:lnTo>
                  <a:pt x="256891" y="36612"/>
                </a:lnTo>
                <a:lnTo>
                  <a:pt x="258675" y="36612"/>
                </a:lnTo>
                <a:lnTo>
                  <a:pt x="258675" y="36469"/>
                </a:lnTo>
                <a:close/>
                <a:moveTo>
                  <a:pt x="260459" y="36469"/>
                </a:moveTo>
                <a:lnTo>
                  <a:pt x="260459" y="36612"/>
                </a:lnTo>
                <a:lnTo>
                  <a:pt x="262244" y="36612"/>
                </a:lnTo>
                <a:lnTo>
                  <a:pt x="262244" y="36469"/>
                </a:lnTo>
                <a:close/>
                <a:moveTo>
                  <a:pt x="264028" y="36469"/>
                </a:moveTo>
                <a:lnTo>
                  <a:pt x="264028" y="36612"/>
                </a:lnTo>
                <a:lnTo>
                  <a:pt x="265812" y="36612"/>
                </a:lnTo>
                <a:lnTo>
                  <a:pt x="265812" y="36469"/>
                </a:lnTo>
                <a:close/>
                <a:moveTo>
                  <a:pt x="267596" y="36469"/>
                </a:moveTo>
                <a:lnTo>
                  <a:pt x="267596" y="36612"/>
                </a:lnTo>
                <a:lnTo>
                  <a:pt x="269381" y="36612"/>
                </a:lnTo>
                <a:lnTo>
                  <a:pt x="269381" y="36469"/>
                </a:lnTo>
                <a:close/>
                <a:moveTo>
                  <a:pt x="271165" y="36469"/>
                </a:moveTo>
                <a:lnTo>
                  <a:pt x="271165" y="36612"/>
                </a:lnTo>
                <a:lnTo>
                  <a:pt x="272949" y="36612"/>
                </a:lnTo>
                <a:lnTo>
                  <a:pt x="272949" y="36469"/>
                </a:lnTo>
                <a:close/>
                <a:moveTo>
                  <a:pt x="274733" y="36469"/>
                </a:moveTo>
                <a:lnTo>
                  <a:pt x="274733" y="36612"/>
                </a:lnTo>
                <a:lnTo>
                  <a:pt x="276517" y="36612"/>
                </a:lnTo>
                <a:lnTo>
                  <a:pt x="276517" y="36469"/>
                </a:lnTo>
                <a:close/>
                <a:moveTo>
                  <a:pt x="278302" y="36469"/>
                </a:moveTo>
                <a:lnTo>
                  <a:pt x="278302" y="36612"/>
                </a:lnTo>
                <a:lnTo>
                  <a:pt x="280086" y="36612"/>
                </a:lnTo>
                <a:lnTo>
                  <a:pt x="280086" y="36469"/>
                </a:lnTo>
                <a:close/>
                <a:moveTo>
                  <a:pt x="167235" y="36130"/>
                </a:moveTo>
                <a:lnTo>
                  <a:pt x="167235" y="37914"/>
                </a:lnTo>
                <a:lnTo>
                  <a:pt x="167377" y="37914"/>
                </a:lnTo>
                <a:lnTo>
                  <a:pt x="167377" y="36130"/>
                </a:lnTo>
                <a:close/>
                <a:moveTo>
                  <a:pt x="130355" y="36799"/>
                </a:moveTo>
                <a:lnTo>
                  <a:pt x="130355" y="38583"/>
                </a:lnTo>
                <a:lnTo>
                  <a:pt x="130507" y="38583"/>
                </a:lnTo>
                <a:lnTo>
                  <a:pt x="130507" y="36799"/>
                </a:lnTo>
                <a:close/>
                <a:moveTo>
                  <a:pt x="148795" y="37727"/>
                </a:moveTo>
                <a:lnTo>
                  <a:pt x="148795" y="39511"/>
                </a:lnTo>
                <a:lnTo>
                  <a:pt x="148946" y="39511"/>
                </a:lnTo>
                <a:lnTo>
                  <a:pt x="148946" y="37727"/>
                </a:lnTo>
                <a:close/>
                <a:moveTo>
                  <a:pt x="167235" y="39699"/>
                </a:moveTo>
                <a:lnTo>
                  <a:pt x="167235" y="41483"/>
                </a:lnTo>
                <a:lnTo>
                  <a:pt x="167377" y="41483"/>
                </a:lnTo>
                <a:lnTo>
                  <a:pt x="167377" y="39699"/>
                </a:lnTo>
                <a:close/>
                <a:moveTo>
                  <a:pt x="130355" y="40368"/>
                </a:moveTo>
                <a:lnTo>
                  <a:pt x="130355" y="42152"/>
                </a:lnTo>
                <a:lnTo>
                  <a:pt x="130507" y="42152"/>
                </a:lnTo>
                <a:lnTo>
                  <a:pt x="130507" y="40368"/>
                </a:lnTo>
                <a:close/>
                <a:moveTo>
                  <a:pt x="148795" y="41295"/>
                </a:moveTo>
                <a:lnTo>
                  <a:pt x="148795" y="43080"/>
                </a:lnTo>
                <a:lnTo>
                  <a:pt x="148946" y="43080"/>
                </a:lnTo>
                <a:lnTo>
                  <a:pt x="148946" y="41295"/>
                </a:lnTo>
                <a:close/>
                <a:moveTo>
                  <a:pt x="167235" y="43267"/>
                </a:moveTo>
                <a:lnTo>
                  <a:pt x="167235" y="45051"/>
                </a:lnTo>
                <a:lnTo>
                  <a:pt x="167377" y="45051"/>
                </a:lnTo>
                <a:lnTo>
                  <a:pt x="167377" y="43267"/>
                </a:lnTo>
                <a:close/>
                <a:moveTo>
                  <a:pt x="102967" y="44792"/>
                </a:moveTo>
                <a:cubicBezTo>
                  <a:pt x="102370" y="44792"/>
                  <a:pt x="101772" y="44828"/>
                  <a:pt x="101183" y="44944"/>
                </a:cubicBezTo>
                <a:lnTo>
                  <a:pt x="101183" y="45087"/>
                </a:lnTo>
                <a:cubicBezTo>
                  <a:pt x="101772" y="44980"/>
                  <a:pt x="102370" y="44944"/>
                  <a:pt x="102967" y="44944"/>
                </a:cubicBezTo>
                <a:lnTo>
                  <a:pt x="102967" y="44792"/>
                </a:lnTo>
                <a:close/>
                <a:moveTo>
                  <a:pt x="130355" y="43936"/>
                </a:moveTo>
                <a:lnTo>
                  <a:pt x="130355" y="45720"/>
                </a:lnTo>
                <a:lnTo>
                  <a:pt x="130507" y="45720"/>
                </a:lnTo>
                <a:lnTo>
                  <a:pt x="130507" y="43936"/>
                </a:lnTo>
                <a:close/>
                <a:moveTo>
                  <a:pt x="104752" y="45051"/>
                </a:moveTo>
                <a:lnTo>
                  <a:pt x="104707" y="45203"/>
                </a:lnTo>
                <a:cubicBezTo>
                  <a:pt x="105305" y="45310"/>
                  <a:pt x="105867" y="45497"/>
                  <a:pt x="106384" y="45756"/>
                </a:cubicBezTo>
                <a:lnTo>
                  <a:pt x="106455" y="45613"/>
                </a:lnTo>
                <a:cubicBezTo>
                  <a:pt x="105902" y="45354"/>
                  <a:pt x="105340" y="45167"/>
                  <a:pt x="104752" y="45051"/>
                </a:cubicBezTo>
                <a:close/>
                <a:moveTo>
                  <a:pt x="99435" y="45390"/>
                </a:moveTo>
                <a:cubicBezTo>
                  <a:pt x="98873" y="45613"/>
                  <a:pt x="98355" y="45872"/>
                  <a:pt x="97838" y="46202"/>
                </a:cubicBezTo>
                <a:lnTo>
                  <a:pt x="97909" y="46318"/>
                </a:lnTo>
                <a:cubicBezTo>
                  <a:pt x="98391" y="46024"/>
                  <a:pt x="98953" y="45756"/>
                  <a:pt x="99506" y="45533"/>
                </a:cubicBezTo>
                <a:lnTo>
                  <a:pt x="99435" y="45390"/>
                </a:lnTo>
                <a:close/>
                <a:moveTo>
                  <a:pt x="148795" y="44864"/>
                </a:moveTo>
                <a:lnTo>
                  <a:pt x="148795" y="46648"/>
                </a:lnTo>
                <a:lnTo>
                  <a:pt x="148946" y="46648"/>
                </a:lnTo>
                <a:lnTo>
                  <a:pt x="148946" y="44864"/>
                </a:lnTo>
                <a:close/>
                <a:moveTo>
                  <a:pt x="108017" y="46505"/>
                </a:moveTo>
                <a:lnTo>
                  <a:pt x="107910" y="46612"/>
                </a:lnTo>
                <a:cubicBezTo>
                  <a:pt x="108391" y="46987"/>
                  <a:pt x="108837" y="47362"/>
                  <a:pt x="109248" y="47808"/>
                </a:cubicBezTo>
                <a:lnTo>
                  <a:pt x="109355" y="47692"/>
                </a:lnTo>
                <a:cubicBezTo>
                  <a:pt x="108944" y="47246"/>
                  <a:pt x="108498" y="46871"/>
                  <a:pt x="108017" y="46505"/>
                </a:cubicBezTo>
                <a:close/>
                <a:moveTo>
                  <a:pt x="167235" y="46835"/>
                </a:moveTo>
                <a:lnTo>
                  <a:pt x="167235" y="48620"/>
                </a:lnTo>
                <a:lnTo>
                  <a:pt x="167377" y="48620"/>
                </a:lnTo>
                <a:lnTo>
                  <a:pt x="167377" y="46835"/>
                </a:lnTo>
                <a:close/>
                <a:moveTo>
                  <a:pt x="96419" y="47281"/>
                </a:moveTo>
                <a:cubicBezTo>
                  <a:pt x="95973" y="47692"/>
                  <a:pt x="95563" y="48138"/>
                  <a:pt x="95233" y="48655"/>
                </a:cubicBezTo>
                <a:lnTo>
                  <a:pt x="95340" y="48736"/>
                </a:lnTo>
                <a:cubicBezTo>
                  <a:pt x="95679" y="48254"/>
                  <a:pt x="96089" y="47808"/>
                  <a:pt x="96500" y="47397"/>
                </a:cubicBezTo>
                <a:lnTo>
                  <a:pt x="96419" y="47281"/>
                </a:lnTo>
                <a:close/>
                <a:moveTo>
                  <a:pt x="130355" y="47504"/>
                </a:moveTo>
                <a:lnTo>
                  <a:pt x="130355" y="49289"/>
                </a:lnTo>
                <a:lnTo>
                  <a:pt x="130507" y="49289"/>
                </a:lnTo>
                <a:lnTo>
                  <a:pt x="130507" y="47504"/>
                </a:lnTo>
                <a:close/>
                <a:moveTo>
                  <a:pt x="148795" y="48432"/>
                </a:moveTo>
                <a:lnTo>
                  <a:pt x="148795" y="50216"/>
                </a:lnTo>
                <a:lnTo>
                  <a:pt x="148946" y="50216"/>
                </a:lnTo>
                <a:lnTo>
                  <a:pt x="148946" y="48432"/>
                </a:lnTo>
                <a:close/>
                <a:moveTo>
                  <a:pt x="110470" y="49101"/>
                </a:moveTo>
                <a:lnTo>
                  <a:pt x="110327" y="49182"/>
                </a:lnTo>
                <a:cubicBezTo>
                  <a:pt x="110657" y="49699"/>
                  <a:pt x="110916" y="50216"/>
                  <a:pt x="111103" y="50778"/>
                </a:cubicBezTo>
                <a:lnTo>
                  <a:pt x="111255" y="50707"/>
                </a:lnTo>
                <a:cubicBezTo>
                  <a:pt x="111032" y="50145"/>
                  <a:pt x="110773" y="49628"/>
                  <a:pt x="110470" y="49101"/>
                </a:cubicBezTo>
                <a:close/>
                <a:moveTo>
                  <a:pt x="94341" y="50181"/>
                </a:moveTo>
                <a:cubicBezTo>
                  <a:pt x="94082" y="50743"/>
                  <a:pt x="93895" y="51296"/>
                  <a:pt x="93743" y="51894"/>
                </a:cubicBezTo>
                <a:lnTo>
                  <a:pt x="93895" y="51929"/>
                </a:lnTo>
                <a:cubicBezTo>
                  <a:pt x="94046" y="51376"/>
                  <a:pt x="94225" y="50814"/>
                  <a:pt x="94448" y="50261"/>
                </a:cubicBezTo>
                <a:lnTo>
                  <a:pt x="94341" y="50181"/>
                </a:lnTo>
                <a:close/>
                <a:moveTo>
                  <a:pt x="167235" y="50404"/>
                </a:moveTo>
                <a:lnTo>
                  <a:pt x="167235" y="52188"/>
                </a:lnTo>
                <a:lnTo>
                  <a:pt x="167377" y="52188"/>
                </a:lnTo>
                <a:lnTo>
                  <a:pt x="167377" y="50404"/>
                </a:lnTo>
                <a:close/>
                <a:moveTo>
                  <a:pt x="130355" y="51073"/>
                </a:moveTo>
                <a:lnTo>
                  <a:pt x="130355" y="52857"/>
                </a:lnTo>
                <a:lnTo>
                  <a:pt x="130507" y="52857"/>
                </a:lnTo>
                <a:lnTo>
                  <a:pt x="130507" y="51073"/>
                </a:lnTo>
                <a:close/>
                <a:moveTo>
                  <a:pt x="148795" y="52001"/>
                </a:moveTo>
                <a:lnTo>
                  <a:pt x="148795" y="53785"/>
                </a:lnTo>
                <a:lnTo>
                  <a:pt x="148946" y="53785"/>
                </a:lnTo>
                <a:lnTo>
                  <a:pt x="148946" y="52001"/>
                </a:lnTo>
                <a:close/>
                <a:moveTo>
                  <a:pt x="111737" y="52447"/>
                </a:moveTo>
                <a:lnTo>
                  <a:pt x="111585" y="52491"/>
                </a:lnTo>
                <a:cubicBezTo>
                  <a:pt x="111665" y="52973"/>
                  <a:pt x="111701" y="53455"/>
                  <a:pt x="111701" y="53972"/>
                </a:cubicBezTo>
                <a:lnTo>
                  <a:pt x="111701" y="54231"/>
                </a:lnTo>
                <a:lnTo>
                  <a:pt x="111844" y="54231"/>
                </a:lnTo>
                <a:lnTo>
                  <a:pt x="111844" y="53972"/>
                </a:lnTo>
                <a:cubicBezTo>
                  <a:pt x="111844" y="53455"/>
                  <a:pt x="111808" y="52973"/>
                  <a:pt x="111737" y="52447"/>
                </a:cubicBezTo>
                <a:close/>
                <a:moveTo>
                  <a:pt x="93520" y="53678"/>
                </a:moveTo>
                <a:lnTo>
                  <a:pt x="93520" y="53972"/>
                </a:lnTo>
                <a:lnTo>
                  <a:pt x="93520" y="55462"/>
                </a:lnTo>
                <a:lnTo>
                  <a:pt x="93672" y="55462"/>
                </a:lnTo>
                <a:lnTo>
                  <a:pt x="93672" y="53972"/>
                </a:lnTo>
                <a:lnTo>
                  <a:pt x="93672" y="53678"/>
                </a:lnTo>
                <a:close/>
                <a:moveTo>
                  <a:pt x="167235" y="53972"/>
                </a:moveTo>
                <a:lnTo>
                  <a:pt x="167235" y="55533"/>
                </a:lnTo>
                <a:lnTo>
                  <a:pt x="167235" y="55756"/>
                </a:lnTo>
                <a:lnTo>
                  <a:pt x="167377" y="55756"/>
                </a:lnTo>
                <a:lnTo>
                  <a:pt x="167377" y="55533"/>
                </a:lnTo>
                <a:lnTo>
                  <a:pt x="167377" y="53972"/>
                </a:lnTo>
                <a:close/>
                <a:moveTo>
                  <a:pt x="130355" y="54641"/>
                </a:moveTo>
                <a:lnTo>
                  <a:pt x="130355" y="56425"/>
                </a:lnTo>
                <a:lnTo>
                  <a:pt x="130507" y="56425"/>
                </a:lnTo>
                <a:lnTo>
                  <a:pt x="130507" y="54641"/>
                </a:lnTo>
                <a:close/>
                <a:moveTo>
                  <a:pt x="148795" y="55569"/>
                </a:moveTo>
                <a:cubicBezTo>
                  <a:pt x="148795" y="56167"/>
                  <a:pt x="148866" y="56764"/>
                  <a:pt x="148982" y="57353"/>
                </a:cubicBezTo>
                <a:lnTo>
                  <a:pt x="149134" y="57318"/>
                </a:lnTo>
                <a:cubicBezTo>
                  <a:pt x="149018" y="56764"/>
                  <a:pt x="148946" y="56167"/>
                  <a:pt x="148946" y="55569"/>
                </a:cubicBezTo>
                <a:close/>
                <a:moveTo>
                  <a:pt x="111701" y="56015"/>
                </a:moveTo>
                <a:lnTo>
                  <a:pt x="111701" y="57799"/>
                </a:lnTo>
                <a:lnTo>
                  <a:pt x="111844" y="57799"/>
                </a:lnTo>
                <a:lnTo>
                  <a:pt x="111844" y="56015"/>
                </a:lnTo>
                <a:close/>
                <a:moveTo>
                  <a:pt x="93520" y="57246"/>
                </a:moveTo>
                <a:lnTo>
                  <a:pt x="93520" y="59030"/>
                </a:lnTo>
                <a:lnTo>
                  <a:pt x="93672" y="59030"/>
                </a:lnTo>
                <a:lnTo>
                  <a:pt x="93672" y="57246"/>
                </a:lnTo>
                <a:close/>
                <a:moveTo>
                  <a:pt x="167012" y="57505"/>
                </a:moveTo>
                <a:cubicBezTo>
                  <a:pt x="166896" y="58103"/>
                  <a:pt x="166708" y="58656"/>
                  <a:pt x="166449" y="59218"/>
                </a:cubicBezTo>
                <a:lnTo>
                  <a:pt x="166601" y="59253"/>
                </a:lnTo>
                <a:cubicBezTo>
                  <a:pt x="166824" y="58691"/>
                  <a:pt x="167012" y="58138"/>
                  <a:pt x="167154" y="57541"/>
                </a:cubicBezTo>
                <a:lnTo>
                  <a:pt x="167012" y="57505"/>
                </a:lnTo>
                <a:close/>
                <a:moveTo>
                  <a:pt x="130355" y="58210"/>
                </a:moveTo>
                <a:lnTo>
                  <a:pt x="130355" y="59994"/>
                </a:lnTo>
                <a:lnTo>
                  <a:pt x="130507" y="59994"/>
                </a:lnTo>
                <a:lnTo>
                  <a:pt x="130507" y="58210"/>
                </a:lnTo>
                <a:close/>
                <a:moveTo>
                  <a:pt x="149651" y="59030"/>
                </a:moveTo>
                <a:lnTo>
                  <a:pt x="149500" y="59066"/>
                </a:lnTo>
                <a:cubicBezTo>
                  <a:pt x="149723" y="59628"/>
                  <a:pt x="150026" y="60146"/>
                  <a:pt x="150356" y="60663"/>
                </a:cubicBezTo>
                <a:lnTo>
                  <a:pt x="150472" y="60556"/>
                </a:lnTo>
                <a:cubicBezTo>
                  <a:pt x="150169" y="60074"/>
                  <a:pt x="149874" y="59548"/>
                  <a:pt x="149651" y="59030"/>
                </a:cubicBezTo>
                <a:close/>
                <a:moveTo>
                  <a:pt x="111701" y="59584"/>
                </a:moveTo>
                <a:lnTo>
                  <a:pt x="111701" y="61368"/>
                </a:lnTo>
                <a:lnTo>
                  <a:pt x="111844" y="61368"/>
                </a:lnTo>
                <a:lnTo>
                  <a:pt x="111844" y="59584"/>
                </a:lnTo>
                <a:close/>
                <a:moveTo>
                  <a:pt x="165593" y="60743"/>
                </a:moveTo>
                <a:cubicBezTo>
                  <a:pt x="165227" y="61225"/>
                  <a:pt x="164853" y="61671"/>
                  <a:pt x="164442" y="62081"/>
                </a:cubicBezTo>
                <a:lnTo>
                  <a:pt x="164523" y="62188"/>
                </a:lnTo>
                <a:cubicBezTo>
                  <a:pt x="164969" y="61778"/>
                  <a:pt x="165370" y="61296"/>
                  <a:pt x="165709" y="60815"/>
                </a:cubicBezTo>
                <a:lnTo>
                  <a:pt x="165593" y="60743"/>
                </a:lnTo>
                <a:close/>
                <a:moveTo>
                  <a:pt x="93520" y="60815"/>
                </a:moveTo>
                <a:lnTo>
                  <a:pt x="93520" y="62599"/>
                </a:lnTo>
                <a:lnTo>
                  <a:pt x="93672" y="62599"/>
                </a:lnTo>
                <a:lnTo>
                  <a:pt x="93672" y="60815"/>
                </a:lnTo>
                <a:close/>
                <a:moveTo>
                  <a:pt x="151623" y="61930"/>
                </a:moveTo>
                <a:lnTo>
                  <a:pt x="151507" y="62037"/>
                </a:lnTo>
                <a:cubicBezTo>
                  <a:pt x="151917" y="62447"/>
                  <a:pt x="152399" y="62858"/>
                  <a:pt x="152881" y="63152"/>
                </a:cubicBezTo>
                <a:lnTo>
                  <a:pt x="152961" y="63045"/>
                </a:lnTo>
                <a:cubicBezTo>
                  <a:pt x="152479" y="62706"/>
                  <a:pt x="152033" y="62340"/>
                  <a:pt x="151623" y="61930"/>
                </a:cubicBezTo>
                <a:close/>
                <a:moveTo>
                  <a:pt x="130355" y="61778"/>
                </a:moveTo>
                <a:lnTo>
                  <a:pt x="130355" y="63562"/>
                </a:lnTo>
                <a:lnTo>
                  <a:pt x="130507" y="63562"/>
                </a:lnTo>
                <a:lnTo>
                  <a:pt x="130507" y="61778"/>
                </a:lnTo>
                <a:close/>
                <a:moveTo>
                  <a:pt x="163033" y="63152"/>
                </a:moveTo>
                <a:cubicBezTo>
                  <a:pt x="162551" y="63491"/>
                  <a:pt x="161989" y="63750"/>
                  <a:pt x="161472" y="63973"/>
                </a:cubicBezTo>
                <a:lnTo>
                  <a:pt x="161507" y="64089"/>
                </a:lnTo>
                <a:cubicBezTo>
                  <a:pt x="162069" y="63866"/>
                  <a:pt x="162622" y="63598"/>
                  <a:pt x="163104" y="63304"/>
                </a:cubicBezTo>
                <a:lnTo>
                  <a:pt x="163033" y="63152"/>
                </a:lnTo>
                <a:close/>
                <a:moveTo>
                  <a:pt x="154522" y="63901"/>
                </a:moveTo>
                <a:lnTo>
                  <a:pt x="154486" y="64008"/>
                </a:lnTo>
                <a:cubicBezTo>
                  <a:pt x="155039" y="64231"/>
                  <a:pt x="155602" y="64419"/>
                  <a:pt x="156190" y="64535"/>
                </a:cubicBezTo>
                <a:lnTo>
                  <a:pt x="156226" y="64383"/>
                </a:lnTo>
                <a:cubicBezTo>
                  <a:pt x="155637" y="64267"/>
                  <a:pt x="155075" y="64124"/>
                  <a:pt x="154522" y="63901"/>
                </a:cubicBezTo>
                <a:close/>
                <a:moveTo>
                  <a:pt x="159759" y="64419"/>
                </a:moveTo>
                <a:cubicBezTo>
                  <a:pt x="159241" y="64535"/>
                  <a:pt x="158724" y="64570"/>
                  <a:pt x="158198" y="64570"/>
                </a:cubicBezTo>
                <a:lnTo>
                  <a:pt x="157975" y="64570"/>
                </a:lnTo>
                <a:lnTo>
                  <a:pt x="157975" y="64713"/>
                </a:lnTo>
                <a:lnTo>
                  <a:pt x="158198" y="64713"/>
                </a:lnTo>
                <a:cubicBezTo>
                  <a:pt x="158724" y="64713"/>
                  <a:pt x="159277" y="64642"/>
                  <a:pt x="159759" y="64570"/>
                </a:cubicBezTo>
                <a:lnTo>
                  <a:pt x="159759" y="64419"/>
                </a:lnTo>
                <a:close/>
                <a:moveTo>
                  <a:pt x="111701" y="63152"/>
                </a:moveTo>
                <a:lnTo>
                  <a:pt x="111701" y="64936"/>
                </a:lnTo>
                <a:lnTo>
                  <a:pt x="111844" y="64936"/>
                </a:lnTo>
                <a:lnTo>
                  <a:pt x="111844" y="63152"/>
                </a:lnTo>
                <a:close/>
                <a:moveTo>
                  <a:pt x="93520" y="64383"/>
                </a:moveTo>
                <a:lnTo>
                  <a:pt x="93520" y="66167"/>
                </a:lnTo>
                <a:lnTo>
                  <a:pt x="93672" y="66167"/>
                </a:lnTo>
                <a:lnTo>
                  <a:pt x="93672" y="64383"/>
                </a:lnTo>
                <a:close/>
                <a:moveTo>
                  <a:pt x="130355" y="65347"/>
                </a:moveTo>
                <a:cubicBezTo>
                  <a:pt x="130319" y="65944"/>
                  <a:pt x="130248" y="66542"/>
                  <a:pt x="130096" y="67095"/>
                </a:cubicBezTo>
                <a:lnTo>
                  <a:pt x="130248" y="67131"/>
                </a:lnTo>
                <a:cubicBezTo>
                  <a:pt x="130400" y="66578"/>
                  <a:pt x="130471" y="65980"/>
                  <a:pt x="130507" y="65347"/>
                </a:cubicBezTo>
                <a:close/>
                <a:moveTo>
                  <a:pt x="111888" y="66720"/>
                </a:moveTo>
                <a:cubicBezTo>
                  <a:pt x="111995" y="67318"/>
                  <a:pt x="112183" y="67916"/>
                  <a:pt x="112406" y="68469"/>
                </a:cubicBezTo>
                <a:lnTo>
                  <a:pt x="112557" y="68397"/>
                </a:lnTo>
                <a:cubicBezTo>
                  <a:pt x="112334" y="67835"/>
                  <a:pt x="112147" y="67282"/>
                  <a:pt x="112031" y="66720"/>
                </a:cubicBezTo>
                <a:close/>
                <a:moveTo>
                  <a:pt x="93520" y="67951"/>
                </a:moveTo>
                <a:lnTo>
                  <a:pt x="93520" y="69736"/>
                </a:lnTo>
                <a:lnTo>
                  <a:pt x="93672" y="69736"/>
                </a:lnTo>
                <a:lnTo>
                  <a:pt x="93672" y="67951"/>
                </a:lnTo>
                <a:close/>
                <a:moveTo>
                  <a:pt x="129507" y="68772"/>
                </a:moveTo>
                <a:cubicBezTo>
                  <a:pt x="129240" y="69290"/>
                  <a:pt x="128945" y="69807"/>
                  <a:pt x="128615" y="70289"/>
                </a:cubicBezTo>
                <a:lnTo>
                  <a:pt x="128722" y="70369"/>
                </a:lnTo>
                <a:cubicBezTo>
                  <a:pt x="129061" y="69887"/>
                  <a:pt x="129391" y="69361"/>
                  <a:pt x="129650" y="68844"/>
                </a:cubicBezTo>
                <a:lnTo>
                  <a:pt x="129507" y="68772"/>
                </a:lnTo>
                <a:close/>
                <a:moveTo>
                  <a:pt x="113405" y="69959"/>
                </a:moveTo>
                <a:lnTo>
                  <a:pt x="113262" y="70030"/>
                </a:lnTo>
                <a:cubicBezTo>
                  <a:pt x="113592" y="70512"/>
                  <a:pt x="114003" y="71002"/>
                  <a:pt x="114413" y="71404"/>
                </a:cubicBezTo>
                <a:lnTo>
                  <a:pt x="114520" y="71297"/>
                </a:lnTo>
                <a:cubicBezTo>
                  <a:pt x="114119" y="70886"/>
                  <a:pt x="113708" y="70440"/>
                  <a:pt x="113405" y="69959"/>
                </a:cubicBezTo>
                <a:close/>
                <a:moveTo>
                  <a:pt x="127420" y="71591"/>
                </a:moveTo>
                <a:cubicBezTo>
                  <a:pt x="126974" y="72002"/>
                  <a:pt x="126492" y="72341"/>
                  <a:pt x="125975" y="72635"/>
                </a:cubicBezTo>
                <a:lnTo>
                  <a:pt x="126046" y="72787"/>
                </a:lnTo>
                <a:cubicBezTo>
                  <a:pt x="126564" y="72448"/>
                  <a:pt x="127054" y="72118"/>
                  <a:pt x="127500" y="71707"/>
                </a:cubicBezTo>
                <a:lnTo>
                  <a:pt x="127420" y="71591"/>
                </a:lnTo>
                <a:close/>
                <a:moveTo>
                  <a:pt x="93520" y="71520"/>
                </a:moveTo>
                <a:lnTo>
                  <a:pt x="93520" y="73304"/>
                </a:lnTo>
                <a:lnTo>
                  <a:pt x="93672" y="73304"/>
                </a:lnTo>
                <a:lnTo>
                  <a:pt x="93672" y="71520"/>
                </a:lnTo>
                <a:close/>
                <a:moveTo>
                  <a:pt x="115903" y="72412"/>
                </a:moveTo>
                <a:lnTo>
                  <a:pt x="115823" y="72564"/>
                </a:lnTo>
                <a:cubicBezTo>
                  <a:pt x="116304" y="72894"/>
                  <a:pt x="116831" y="73152"/>
                  <a:pt x="117384" y="73375"/>
                </a:cubicBezTo>
                <a:lnTo>
                  <a:pt x="117464" y="73268"/>
                </a:lnTo>
                <a:cubicBezTo>
                  <a:pt x="116902" y="73045"/>
                  <a:pt x="116385" y="72742"/>
                  <a:pt x="115903" y="72412"/>
                </a:cubicBezTo>
                <a:close/>
                <a:moveTo>
                  <a:pt x="124378" y="73411"/>
                </a:moveTo>
                <a:cubicBezTo>
                  <a:pt x="123852" y="73598"/>
                  <a:pt x="123263" y="73750"/>
                  <a:pt x="122665" y="73821"/>
                </a:cubicBezTo>
                <a:lnTo>
                  <a:pt x="122701" y="73973"/>
                </a:lnTo>
                <a:cubicBezTo>
                  <a:pt x="123298" y="73902"/>
                  <a:pt x="123887" y="73750"/>
                  <a:pt x="124449" y="73527"/>
                </a:cubicBezTo>
                <a:lnTo>
                  <a:pt x="124378" y="73411"/>
                </a:lnTo>
                <a:close/>
                <a:moveTo>
                  <a:pt x="119132" y="73750"/>
                </a:moveTo>
                <a:lnTo>
                  <a:pt x="119132" y="73902"/>
                </a:lnTo>
                <a:cubicBezTo>
                  <a:pt x="119694" y="74009"/>
                  <a:pt x="120283" y="74080"/>
                  <a:pt x="120881" y="74080"/>
                </a:cubicBezTo>
                <a:lnTo>
                  <a:pt x="120916" y="74080"/>
                </a:lnTo>
                <a:lnTo>
                  <a:pt x="120916" y="73937"/>
                </a:lnTo>
                <a:lnTo>
                  <a:pt x="120881" y="73937"/>
                </a:lnTo>
                <a:cubicBezTo>
                  <a:pt x="120283" y="73937"/>
                  <a:pt x="119730" y="73857"/>
                  <a:pt x="119132" y="73750"/>
                </a:cubicBezTo>
                <a:close/>
                <a:moveTo>
                  <a:pt x="93520" y="75088"/>
                </a:moveTo>
                <a:lnTo>
                  <a:pt x="93520" y="76872"/>
                </a:lnTo>
                <a:lnTo>
                  <a:pt x="93672" y="76872"/>
                </a:lnTo>
                <a:lnTo>
                  <a:pt x="93672" y="75088"/>
                </a:lnTo>
                <a:close/>
                <a:moveTo>
                  <a:pt x="93520" y="78657"/>
                </a:moveTo>
                <a:lnTo>
                  <a:pt x="93520" y="80441"/>
                </a:lnTo>
                <a:lnTo>
                  <a:pt x="93672" y="80441"/>
                </a:lnTo>
                <a:lnTo>
                  <a:pt x="93672" y="78657"/>
                </a:lnTo>
                <a:close/>
                <a:moveTo>
                  <a:pt x="93520" y="82225"/>
                </a:moveTo>
                <a:lnTo>
                  <a:pt x="93520" y="84009"/>
                </a:lnTo>
                <a:lnTo>
                  <a:pt x="93672" y="84009"/>
                </a:lnTo>
                <a:lnTo>
                  <a:pt x="93672" y="82225"/>
                </a:lnTo>
                <a:close/>
                <a:moveTo>
                  <a:pt x="93520" y="85829"/>
                </a:moveTo>
                <a:lnTo>
                  <a:pt x="93520" y="86944"/>
                </a:lnTo>
                <a:cubicBezTo>
                  <a:pt x="93520" y="87132"/>
                  <a:pt x="93484" y="87355"/>
                  <a:pt x="93484" y="87578"/>
                </a:cubicBezTo>
                <a:lnTo>
                  <a:pt x="93636" y="87613"/>
                </a:lnTo>
                <a:cubicBezTo>
                  <a:pt x="93636" y="87390"/>
                  <a:pt x="93672" y="87167"/>
                  <a:pt x="93672" y="86944"/>
                </a:cubicBezTo>
                <a:lnTo>
                  <a:pt x="93672" y="85829"/>
                </a:lnTo>
                <a:close/>
                <a:moveTo>
                  <a:pt x="93038" y="89291"/>
                </a:moveTo>
                <a:cubicBezTo>
                  <a:pt x="92815" y="89844"/>
                  <a:pt x="92485" y="90325"/>
                  <a:pt x="92110" y="90771"/>
                </a:cubicBezTo>
                <a:lnTo>
                  <a:pt x="92217" y="90887"/>
                </a:lnTo>
                <a:cubicBezTo>
                  <a:pt x="92628" y="90406"/>
                  <a:pt x="92931" y="89879"/>
                  <a:pt x="93190" y="89362"/>
                </a:cubicBezTo>
                <a:lnTo>
                  <a:pt x="93038" y="89291"/>
                </a:lnTo>
                <a:close/>
                <a:moveTo>
                  <a:pt x="90808" y="91967"/>
                </a:moveTo>
                <a:cubicBezTo>
                  <a:pt x="90326" y="92261"/>
                  <a:pt x="89764" y="92520"/>
                  <a:pt x="89211" y="92707"/>
                </a:cubicBezTo>
                <a:lnTo>
                  <a:pt x="89247" y="92814"/>
                </a:lnTo>
                <a:cubicBezTo>
                  <a:pt x="89844" y="92672"/>
                  <a:pt x="90398" y="92413"/>
                  <a:pt x="90879" y="92074"/>
                </a:cubicBezTo>
                <a:lnTo>
                  <a:pt x="90808" y="91967"/>
                </a:lnTo>
                <a:close/>
                <a:moveTo>
                  <a:pt x="1" y="92930"/>
                </a:moveTo>
                <a:lnTo>
                  <a:pt x="1" y="93082"/>
                </a:lnTo>
                <a:lnTo>
                  <a:pt x="1785" y="93082"/>
                </a:lnTo>
                <a:lnTo>
                  <a:pt x="1785" y="92930"/>
                </a:lnTo>
                <a:close/>
                <a:moveTo>
                  <a:pt x="3569" y="92930"/>
                </a:moveTo>
                <a:lnTo>
                  <a:pt x="3569" y="93082"/>
                </a:lnTo>
                <a:lnTo>
                  <a:pt x="5353" y="93082"/>
                </a:lnTo>
                <a:lnTo>
                  <a:pt x="5353" y="92930"/>
                </a:lnTo>
                <a:close/>
                <a:moveTo>
                  <a:pt x="7137" y="92930"/>
                </a:moveTo>
                <a:lnTo>
                  <a:pt x="7137" y="93082"/>
                </a:lnTo>
                <a:lnTo>
                  <a:pt x="8922" y="93082"/>
                </a:lnTo>
                <a:lnTo>
                  <a:pt x="8922" y="92930"/>
                </a:lnTo>
                <a:close/>
                <a:moveTo>
                  <a:pt x="10706" y="92930"/>
                </a:moveTo>
                <a:lnTo>
                  <a:pt x="10706" y="93082"/>
                </a:lnTo>
                <a:lnTo>
                  <a:pt x="12490" y="93082"/>
                </a:lnTo>
                <a:lnTo>
                  <a:pt x="12490" y="92930"/>
                </a:lnTo>
                <a:close/>
                <a:moveTo>
                  <a:pt x="14274" y="92930"/>
                </a:moveTo>
                <a:lnTo>
                  <a:pt x="14274" y="93082"/>
                </a:lnTo>
                <a:lnTo>
                  <a:pt x="16094" y="93082"/>
                </a:lnTo>
                <a:lnTo>
                  <a:pt x="16094" y="92930"/>
                </a:lnTo>
                <a:close/>
                <a:moveTo>
                  <a:pt x="17878" y="92930"/>
                </a:moveTo>
                <a:lnTo>
                  <a:pt x="17878" y="93082"/>
                </a:lnTo>
                <a:lnTo>
                  <a:pt x="19663" y="93082"/>
                </a:lnTo>
                <a:lnTo>
                  <a:pt x="19663" y="92930"/>
                </a:lnTo>
                <a:close/>
                <a:moveTo>
                  <a:pt x="21447" y="92930"/>
                </a:moveTo>
                <a:lnTo>
                  <a:pt x="21447" y="93082"/>
                </a:lnTo>
                <a:lnTo>
                  <a:pt x="23231" y="93082"/>
                </a:lnTo>
                <a:lnTo>
                  <a:pt x="23231" y="92930"/>
                </a:lnTo>
                <a:close/>
                <a:moveTo>
                  <a:pt x="25015" y="92930"/>
                </a:moveTo>
                <a:lnTo>
                  <a:pt x="25015" y="93082"/>
                </a:lnTo>
                <a:lnTo>
                  <a:pt x="26799" y="93082"/>
                </a:lnTo>
                <a:lnTo>
                  <a:pt x="26799" y="92930"/>
                </a:lnTo>
                <a:close/>
                <a:moveTo>
                  <a:pt x="28584" y="92930"/>
                </a:moveTo>
                <a:lnTo>
                  <a:pt x="28584" y="93082"/>
                </a:lnTo>
                <a:lnTo>
                  <a:pt x="30368" y="93082"/>
                </a:lnTo>
                <a:lnTo>
                  <a:pt x="30368" y="92930"/>
                </a:lnTo>
                <a:close/>
                <a:moveTo>
                  <a:pt x="32152" y="92930"/>
                </a:moveTo>
                <a:lnTo>
                  <a:pt x="32152" y="93082"/>
                </a:lnTo>
                <a:lnTo>
                  <a:pt x="33936" y="93082"/>
                </a:lnTo>
                <a:lnTo>
                  <a:pt x="33936" y="92930"/>
                </a:lnTo>
                <a:close/>
                <a:moveTo>
                  <a:pt x="35720" y="92930"/>
                </a:moveTo>
                <a:lnTo>
                  <a:pt x="35720" y="93082"/>
                </a:lnTo>
                <a:lnTo>
                  <a:pt x="37505" y="93082"/>
                </a:lnTo>
                <a:lnTo>
                  <a:pt x="37505" y="92930"/>
                </a:lnTo>
                <a:close/>
                <a:moveTo>
                  <a:pt x="39289" y="92930"/>
                </a:moveTo>
                <a:lnTo>
                  <a:pt x="39289" y="93082"/>
                </a:lnTo>
                <a:lnTo>
                  <a:pt x="41073" y="93082"/>
                </a:lnTo>
                <a:lnTo>
                  <a:pt x="41073" y="92930"/>
                </a:lnTo>
                <a:close/>
                <a:moveTo>
                  <a:pt x="42857" y="92930"/>
                </a:moveTo>
                <a:lnTo>
                  <a:pt x="42857" y="93082"/>
                </a:lnTo>
                <a:lnTo>
                  <a:pt x="44642" y="93082"/>
                </a:lnTo>
                <a:lnTo>
                  <a:pt x="44642" y="92930"/>
                </a:lnTo>
                <a:close/>
                <a:moveTo>
                  <a:pt x="46426" y="92930"/>
                </a:moveTo>
                <a:lnTo>
                  <a:pt x="46426" y="93082"/>
                </a:lnTo>
                <a:lnTo>
                  <a:pt x="48210" y="93082"/>
                </a:lnTo>
                <a:lnTo>
                  <a:pt x="48210" y="92930"/>
                </a:lnTo>
                <a:close/>
                <a:moveTo>
                  <a:pt x="49994" y="92930"/>
                </a:moveTo>
                <a:lnTo>
                  <a:pt x="49994" y="93082"/>
                </a:lnTo>
                <a:lnTo>
                  <a:pt x="51778" y="93082"/>
                </a:lnTo>
                <a:lnTo>
                  <a:pt x="51778" y="92930"/>
                </a:lnTo>
                <a:close/>
                <a:moveTo>
                  <a:pt x="53563" y="92930"/>
                </a:moveTo>
                <a:lnTo>
                  <a:pt x="53563" y="93082"/>
                </a:lnTo>
                <a:lnTo>
                  <a:pt x="55347" y="93082"/>
                </a:lnTo>
                <a:lnTo>
                  <a:pt x="55347" y="92930"/>
                </a:lnTo>
                <a:close/>
                <a:moveTo>
                  <a:pt x="57131" y="92930"/>
                </a:moveTo>
                <a:lnTo>
                  <a:pt x="57131" y="93082"/>
                </a:lnTo>
                <a:lnTo>
                  <a:pt x="58915" y="93082"/>
                </a:lnTo>
                <a:lnTo>
                  <a:pt x="58915" y="92930"/>
                </a:lnTo>
                <a:close/>
                <a:moveTo>
                  <a:pt x="60699" y="92930"/>
                </a:moveTo>
                <a:lnTo>
                  <a:pt x="60699" y="93082"/>
                </a:lnTo>
                <a:lnTo>
                  <a:pt x="62484" y="93082"/>
                </a:lnTo>
                <a:lnTo>
                  <a:pt x="62484" y="92930"/>
                </a:lnTo>
                <a:close/>
                <a:moveTo>
                  <a:pt x="64268" y="92930"/>
                </a:moveTo>
                <a:lnTo>
                  <a:pt x="64268" y="93082"/>
                </a:lnTo>
                <a:lnTo>
                  <a:pt x="66052" y="93082"/>
                </a:lnTo>
                <a:lnTo>
                  <a:pt x="66052" y="92930"/>
                </a:lnTo>
                <a:close/>
                <a:moveTo>
                  <a:pt x="67836" y="92930"/>
                </a:moveTo>
                <a:lnTo>
                  <a:pt x="67836" y="93082"/>
                </a:lnTo>
                <a:lnTo>
                  <a:pt x="69620" y="93082"/>
                </a:lnTo>
                <a:lnTo>
                  <a:pt x="69620" y="92930"/>
                </a:lnTo>
                <a:close/>
                <a:moveTo>
                  <a:pt x="71405" y="92930"/>
                </a:moveTo>
                <a:lnTo>
                  <a:pt x="71405" y="93082"/>
                </a:lnTo>
                <a:lnTo>
                  <a:pt x="73189" y="93082"/>
                </a:lnTo>
                <a:lnTo>
                  <a:pt x="73189" y="92930"/>
                </a:lnTo>
                <a:close/>
                <a:moveTo>
                  <a:pt x="74973" y="92930"/>
                </a:moveTo>
                <a:lnTo>
                  <a:pt x="74973" y="93082"/>
                </a:lnTo>
                <a:lnTo>
                  <a:pt x="76757" y="93082"/>
                </a:lnTo>
                <a:lnTo>
                  <a:pt x="76757" y="92930"/>
                </a:lnTo>
                <a:close/>
                <a:moveTo>
                  <a:pt x="78542" y="92930"/>
                </a:moveTo>
                <a:lnTo>
                  <a:pt x="78542" y="93082"/>
                </a:lnTo>
                <a:lnTo>
                  <a:pt x="80326" y="93082"/>
                </a:lnTo>
                <a:lnTo>
                  <a:pt x="80326" y="92930"/>
                </a:lnTo>
                <a:close/>
                <a:moveTo>
                  <a:pt x="82110" y="92930"/>
                </a:moveTo>
                <a:lnTo>
                  <a:pt x="82110" y="93082"/>
                </a:lnTo>
                <a:lnTo>
                  <a:pt x="83894" y="93082"/>
                </a:lnTo>
                <a:lnTo>
                  <a:pt x="83894" y="92930"/>
                </a:lnTo>
                <a:close/>
                <a:moveTo>
                  <a:pt x="85678" y="92930"/>
                </a:moveTo>
                <a:lnTo>
                  <a:pt x="85678" y="93082"/>
                </a:lnTo>
                <a:lnTo>
                  <a:pt x="87463" y="93082"/>
                </a:lnTo>
                <a:lnTo>
                  <a:pt x="87463" y="9293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981374" y="2254040"/>
            <a:ext cx="796496" cy="81177"/>
          </a:xfrm>
          <a:custGeom>
            <a:avLst/>
            <a:gdLst/>
            <a:ahLst/>
            <a:cxnLst/>
            <a:rect l="l" t="t" r="r" b="b"/>
            <a:pathLst>
              <a:path w="24873" h="2535" fill="none" extrusionOk="0">
                <a:moveTo>
                  <a:pt x="0" y="1"/>
                </a:moveTo>
                <a:lnTo>
                  <a:pt x="10188" y="1"/>
                </a:lnTo>
                <a:lnTo>
                  <a:pt x="12454" y="2534"/>
                </a:lnTo>
                <a:lnTo>
                  <a:pt x="14720" y="1"/>
                </a:lnTo>
                <a:lnTo>
                  <a:pt x="24872" y="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AA32F3-A7C8-4DBF-816C-9555DDF49599}"/>
              </a:ext>
            </a:extLst>
          </p:cNvPr>
          <p:cNvSpPr txBox="1"/>
          <p:nvPr/>
        </p:nvSpPr>
        <p:spPr>
          <a:xfrm>
            <a:off x="2863476" y="1289221"/>
            <a:ext cx="3181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49 (7x7) </a:t>
            </a:r>
            <a:endParaRPr lang="en-ID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B4BCA-E77C-4D35-AB52-6795CE994487}"/>
              </a:ext>
            </a:extLst>
          </p:cNvPr>
          <p:cNvSpPr txBox="1"/>
          <p:nvPr/>
        </p:nvSpPr>
        <p:spPr>
          <a:xfrm>
            <a:off x="4712381" y="3466767"/>
            <a:ext cx="25441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R</a:t>
            </a:r>
            <a:r>
              <a:rPr lang="en-ID" sz="2800" b="1" dirty="0">
                <a:solidFill>
                  <a:srgbClr val="1C4587"/>
                </a:solidFill>
                <a:latin typeface="Josefin Sans Thin"/>
                <a:sym typeface="Josefin Sans Thin"/>
              </a:rPr>
              <a:t>ule Base Simplified 9 </a:t>
            </a:r>
            <a:endParaRPr lang="en-ID" sz="2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934BF-3E5A-4156-A646-730ECB227ECA}"/>
              </a:ext>
            </a:extLst>
          </p:cNvPr>
          <p:cNvSpPr txBox="1"/>
          <p:nvPr/>
        </p:nvSpPr>
        <p:spPr>
          <a:xfrm>
            <a:off x="132761" y="298727"/>
            <a:ext cx="4579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i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HASIL SIMULASI</a:t>
            </a:r>
            <a:endParaRPr lang="en-ID" sz="4000" b="1" i="1" dirty="0"/>
          </a:p>
        </p:txBody>
      </p:sp>
    </p:spTree>
    <p:extLst>
      <p:ext uri="{BB962C8B-B14F-4D97-AF65-F5344CB8AC3E}">
        <p14:creationId xmlns:p14="http://schemas.microsoft.com/office/powerpoint/2010/main" val="2420826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49 (7x7) dan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72251" y="1523839"/>
            <a:ext cx="5653708" cy="2752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6056471" y="1849248"/>
            <a:ext cx="2943860" cy="21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48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736600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Rule Base 49 (7x7) dan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CCFB-AE16-4A25-AEF9-9CCB454C8AD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3798" y="1523839"/>
            <a:ext cx="5670614" cy="2752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7E02-D057-485E-AADC-2F186885E347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6056471" y="1994794"/>
            <a:ext cx="2943860" cy="18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0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3495" y="1067613"/>
            <a:ext cx="8093212" cy="39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41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27" y="1068437"/>
            <a:ext cx="8069748" cy="39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75104" y="1063534"/>
            <a:ext cx="8109995" cy="3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5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7" y="1068426"/>
            <a:ext cx="8089869" cy="3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1682050" y="1340375"/>
            <a:ext cx="761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-68675" y="3026125"/>
            <a:ext cx="75387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Pada </a:t>
            </a:r>
            <a:r>
              <a:rPr lang="es-ES" dirty="0" err="1"/>
              <a:t>umumnya</a:t>
            </a:r>
            <a:r>
              <a:rPr lang="es-ES" dirty="0"/>
              <a:t> </a:t>
            </a:r>
            <a:r>
              <a:rPr lang="es-ES" dirty="0" err="1"/>
              <a:t>terdapat</a:t>
            </a:r>
            <a:r>
              <a:rPr lang="es-ES" dirty="0"/>
              <a:t> 3 </a:t>
            </a:r>
            <a:r>
              <a:rPr lang="es-ES" dirty="0" err="1"/>
              <a:t>jenis</a:t>
            </a:r>
            <a:r>
              <a:rPr lang="es-ES" dirty="0"/>
              <a:t> </a:t>
            </a:r>
            <a:r>
              <a:rPr lang="es-ES" dirty="0" err="1"/>
              <a:t>rulebase</a:t>
            </a:r>
            <a:r>
              <a:rPr lang="es-ES" dirty="0"/>
              <a:t> MF FLC </a:t>
            </a:r>
            <a:r>
              <a:rPr lang="es-ES" dirty="0" err="1"/>
              <a:t>yaitu</a:t>
            </a:r>
            <a:r>
              <a:rPr lang="es-ES" dirty="0"/>
              <a:t> 7x7, 5x5 dan 3x3. </a:t>
            </a:r>
            <a:r>
              <a:rPr lang="es-ES" dirty="0" err="1"/>
              <a:t>Jumlah</a:t>
            </a:r>
            <a:r>
              <a:rPr lang="es-ES" dirty="0"/>
              <a:t> </a:t>
            </a:r>
            <a:r>
              <a:rPr lang="es-ES" dirty="0" err="1"/>
              <a:t>peraturan</a:t>
            </a:r>
            <a:r>
              <a:rPr lang="es-ES" dirty="0"/>
              <a:t> yang </a:t>
            </a:r>
            <a:r>
              <a:rPr lang="es-ES" dirty="0" err="1"/>
              <a:t>semakin</a:t>
            </a:r>
            <a:r>
              <a:rPr lang="es-ES" dirty="0"/>
              <a:t> besar </a:t>
            </a:r>
            <a:r>
              <a:rPr lang="es-ES" dirty="0" err="1"/>
              <a:t>memberikan</a:t>
            </a:r>
            <a:r>
              <a:rPr lang="es-ES" dirty="0"/>
              <a:t> </a:t>
            </a:r>
            <a:r>
              <a:rPr lang="es-ES" dirty="0" err="1"/>
              <a:t>hasil</a:t>
            </a:r>
            <a:r>
              <a:rPr lang="es-ES" dirty="0"/>
              <a:t> yang </a:t>
            </a:r>
            <a:r>
              <a:rPr lang="es-ES" dirty="0" err="1"/>
              <a:t>semakin</a:t>
            </a:r>
            <a:r>
              <a:rPr lang="es-ES" dirty="0"/>
              <a:t> </a:t>
            </a:r>
            <a:r>
              <a:rPr lang="es-ES" dirty="0" err="1"/>
              <a:t>bagus</a:t>
            </a:r>
            <a:r>
              <a:rPr lang="es-ES" dirty="0"/>
              <a:t>. </a:t>
            </a:r>
            <a:r>
              <a:rPr lang="es-ES" dirty="0" err="1"/>
              <a:t>Namun</a:t>
            </a:r>
            <a:r>
              <a:rPr lang="es-ES" dirty="0"/>
              <a:t> </a:t>
            </a:r>
            <a:r>
              <a:rPr lang="es-ES" dirty="0" err="1"/>
              <a:t>memiliki</a:t>
            </a:r>
            <a:r>
              <a:rPr lang="es-ES" dirty="0"/>
              <a:t> beban </a:t>
            </a:r>
            <a:r>
              <a:rPr lang="es-ES" dirty="0" err="1"/>
              <a:t>komputasi</a:t>
            </a:r>
            <a:r>
              <a:rPr lang="es-ES" dirty="0"/>
              <a:t> yang </a:t>
            </a:r>
            <a:r>
              <a:rPr lang="es-ES" dirty="0" err="1"/>
              <a:t>sangat</a:t>
            </a:r>
            <a:r>
              <a:rPr lang="es-ES" dirty="0"/>
              <a:t> besar </a:t>
            </a:r>
            <a:r>
              <a:rPr lang="es-ES" dirty="0" err="1"/>
              <a:t>sehjingga</a:t>
            </a:r>
            <a:r>
              <a:rPr lang="es-ES" dirty="0"/>
              <a:t> </a:t>
            </a:r>
            <a:r>
              <a:rPr lang="es-ES" dirty="0" err="1"/>
              <a:t>saat</a:t>
            </a:r>
            <a:r>
              <a:rPr lang="es-ES" dirty="0"/>
              <a:t> </a:t>
            </a:r>
            <a:r>
              <a:rPr lang="es-ES" dirty="0" err="1"/>
              <a:t>implementasi</a:t>
            </a:r>
            <a:r>
              <a:rPr lang="es-ES" dirty="0"/>
              <a:t> ke </a:t>
            </a:r>
            <a:r>
              <a:rPr lang="es-ES" dirty="0" err="1"/>
              <a:t>perangkat</a:t>
            </a:r>
            <a:r>
              <a:rPr lang="es-ES" dirty="0"/>
              <a:t> </a:t>
            </a:r>
            <a:r>
              <a:rPr lang="es-ES" dirty="0" err="1"/>
              <a:t>keras</a:t>
            </a:r>
            <a:r>
              <a:rPr lang="es-ES" dirty="0"/>
              <a:t>. </a:t>
            </a:r>
            <a:r>
              <a:rPr lang="es-ES" dirty="0" err="1"/>
              <a:t>menyebabkan</a:t>
            </a:r>
            <a:r>
              <a:rPr lang="es-ES" dirty="0"/>
              <a:t> FLC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peraturan</a:t>
            </a:r>
            <a:r>
              <a:rPr lang="es-ES" dirty="0"/>
              <a:t> yang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banyak</a:t>
            </a:r>
            <a:r>
              <a:rPr lang="es-ES" dirty="0"/>
              <a:t> </a:t>
            </a:r>
            <a:r>
              <a:rPr lang="es-ES" dirty="0" err="1"/>
              <a:t>memiliki</a:t>
            </a:r>
            <a:r>
              <a:rPr lang="es-ES" dirty="0"/>
              <a:t> </a:t>
            </a:r>
            <a:r>
              <a:rPr lang="es-ES" dirty="0" err="1"/>
              <a:t>peforma</a:t>
            </a:r>
            <a:r>
              <a:rPr lang="es-ES" dirty="0"/>
              <a:t> yang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buruk</a:t>
            </a:r>
            <a:r>
              <a:rPr lang="es-ES" dirty="0"/>
              <a:t> </a:t>
            </a:r>
            <a:r>
              <a:rPr lang="es-ES" dirty="0" err="1"/>
              <a:t>dibandingkan</a:t>
            </a:r>
            <a:r>
              <a:rPr lang="es-ES" dirty="0"/>
              <a:t> FLC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peraturan</a:t>
            </a:r>
            <a:r>
              <a:rPr lang="es-ES" dirty="0"/>
              <a:t> yang </a:t>
            </a:r>
            <a:r>
              <a:rPr lang="es-ES" dirty="0" err="1"/>
              <a:t>lebih</a:t>
            </a:r>
            <a:r>
              <a:rPr lang="es-ES" dirty="0"/>
              <a:t> </a:t>
            </a:r>
            <a:r>
              <a:rPr lang="es-ES" dirty="0" err="1"/>
              <a:t>sedikit</a:t>
            </a:r>
            <a:endParaRPr lang="en-ID" dirty="0"/>
          </a:p>
        </p:txBody>
      </p:sp>
      <p:sp>
        <p:nvSpPr>
          <p:cNvPr id="208" name="Google Shape;208;p23"/>
          <p:cNvSpPr/>
          <p:nvPr/>
        </p:nvSpPr>
        <p:spPr>
          <a:xfrm>
            <a:off x="2513852" y="1858610"/>
            <a:ext cx="265325" cy="24160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6289949" y="3472749"/>
            <a:ext cx="288782" cy="241590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1291150" y="3450775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rule base FLC juga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b="1" dirty="0" err="1"/>
              <a:t>pengetahuan</a:t>
            </a:r>
            <a:r>
              <a:rPr lang="en-US" dirty="0"/>
              <a:t> dan </a:t>
            </a:r>
            <a:r>
              <a:rPr lang="en-US" b="1" dirty="0" err="1"/>
              <a:t>ketrampilan</a:t>
            </a:r>
            <a:r>
              <a:rPr lang="en-US" dirty="0"/>
              <a:t> </a:t>
            </a:r>
            <a:r>
              <a:rPr lang="en-US" b="1" dirty="0" err="1"/>
              <a:t>keteknikan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juga </a:t>
            </a:r>
            <a:r>
              <a:rPr lang="en-US" b="1" dirty="0" err="1"/>
              <a:t>pengalaman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pengoperasian</a:t>
            </a:r>
            <a:r>
              <a:rPr lang="en-US" dirty="0"/>
              <a:t> plant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212" name="Google Shape;212;p23"/>
          <p:cNvSpPr txBox="1">
            <a:spLocks noGrp="1"/>
          </p:cNvSpPr>
          <p:nvPr>
            <p:ph type="ctrTitle" idx="4"/>
          </p:nvPr>
        </p:nvSpPr>
        <p:spPr>
          <a:xfrm>
            <a:off x="7368453" y="129625"/>
            <a:ext cx="10677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Latar Belakang</a:t>
            </a:r>
            <a:endParaRPr dirty="0"/>
          </a:p>
        </p:txBody>
      </p:sp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1821181" y="2332488"/>
            <a:ext cx="174498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Beban </a:t>
            </a:r>
            <a:r>
              <a:rPr lang="en-US" dirty="0" err="1"/>
              <a:t>Komputasi</a:t>
            </a:r>
            <a:r>
              <a:rPr lang="en-US" dirty="0"/>
              <a:t> FLC</a:t>
            </a:r>
            <a:endParaRPr dirty="0"/>
          </a:p>
        </p:txBody>
      </p:sp>
      <p:sp>
        <p:nvSpPr>
          <p:cNvPr id="214" name="Google Shape;214;p23"/>
          <p:cNvSpPr txBox="1">
            <a:spLocks noGrp="1"/>
          </p:cNvSpPr>
          <p:nvPr>
            <p:ph type="ctrTitle" idx="3"/>
          </p:nvPr>
        </p:nvSpPr>
        <p:spPr>
          <a:xfrm>
            <a:off x="5382625" y="3968513"/>
            <a:ext cx="214717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Pengetahuan dan Ketrampilan Desain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622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4950" y="1073317"/>
            <a:ext cx="8070303" cy="39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8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40567" y="1086318"/>
            <a:ext cx="8040028" cy="39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99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49 (7x7) 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06" y="1070930"/>
            <a:ext cx="8069791" cy="39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7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Error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05193" y="1083026"/>
            <a:ext cx="8049816" cy="39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0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Change FLC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74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5227" y="1073316"/>
            <a:ext cx="8069748" cy="39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5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 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75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85168" y="1063534"/>
            <a:ext cx="8089867" cy="3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7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imr,Te, 𝜽𝒆, 𝜽r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0059" y="1068426"/>
            <a:ext cx="8080084" cy="3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8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Ia, Ib, Ic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99841" y="1073317"/>
            <a:ext cx="8060520" cy="39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3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654558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Va, Vb, Vc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25316" y="1085585"/>
            <a:ext cx="8009570" cy="38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866734"/>
            <a:ext cx="9144000" cy="42767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0" y="304174"/>
            <a:ext cx="710184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sz="1800" b="1" dirty="0" err="1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Grafik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nl-NL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PWMa, PWMb, PWMc </a:t>
            </a:r>
            <a:r>
              <a:rPr lang="en-ID" sz="1800" b="1" dirty="0">
                <a:solidFill>
                  <a:srgbClr val="1C4587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Rule Base Simplified 9</a:t>
            </a:r>
            <a:endParaRPr sz="1800" b="1" dirty="0">
              <a:solidFill>
                <a:srgbClr val="1C4587"/>
              </a:solidFill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595E7-3D06-44CD-84F1-8BFB4268CE20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610087" y="1070928"/>
            <a:ext cx="8040028" cy="392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0" y="-1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 dirty="0"/>
          </a:p>
        </p:txBody>
      </p:sp>
      <p:sp>
        <p:nvSpPr>
          <p:cNvPr id="11" name="Google Shape;136;p19">
            <a:extLst>
              <a:ext uri="{FF2B5EF4-FFF2-40B4-BE49-F238E27FC236}">
                <a16:creationId xmlns:a16="http://schemas.microsoft.com/office/drawing/2014/main" id="{CD0C63EF-BFF4-4C54-A186-9B6D9FA890E4}"/>
              </a:ext>
            </a:extLst>
          </p:cNvPr>
          <p:cNvSpPr txBox="1">
            <a:spLocks noGrp="1"/>
          </p:cNvSpPr>
          <p:nvPr/>
        </p:nvSpPr>
        <p:spPr>
          <a:xfrm>
            <a:off x="2529856" y="2571750"/>
            <a:ext cx="408418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 err="1"/>
              <a:t>Landasan</a:t>
            </a:r>
            <a:r>
              <a:rPr lang="en-US" sz="4000" dirty="0"/>
              <a:t> </a:t>
            </a:r>
            <a:r>
              <a:rPr lang="en-US" sz="4000" dirty="0" err="1"/>
              <a:t>Teori</a:t>
            </a:r>
            <a:endParaRPr sz="4000" dirty="0"/>
          </a:p>
        </p:txBody>
      </p:sp>
      <p:sp>
        <p:nvSpPr>
          <p:cNvPr id="13" name="Google Shape;138;p19">
            <a:extLst>
              <a:ext uri="{FF2B5EF4-FFF2-40B4-BE49-F238E27FC236}">
                <a16:creationId xmlns:a16="http://schemas.microsoft.com/office/drawing/2014/main" id="{2E176374-D148-44DB-925F-5EAECDBC0A02}"/>
              </a:ext>
            </a:extLst>
          </p:cNvPr>
          <p:cNvSpPr txBox="1">
            <a:spLocks noGrp="1"/>
          </p:cNvSpPr>
          <p:nvPr/>
        </p:nvSpPr>
        <p:spPr>
          <a:xfrm>
            <a:off x="4133468" y="1901508"/>
            <a:ext cx="118529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604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Simulasi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49A37-24EF-4B14-BBCB-664D28F291C2}"/>
              </a:ext>
            </a:extLst>
          </p:cNvPr>
          <p:cNvSpPr txBox="1"/>
          <p:nvPr/>
        </p:nvSpPr>
        <p:spPr>
          <a:xfrm>
            <a:off x="464820" y="808646"/>
            <a:ext cx="45720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1C4587"/>
                </a:solidFill>
                <a:latin typeface="Josefin Sans" panose="020B0604020202020204" charset="0"/>
                <a:ea typeface="MS Mincho" panose="02020609040205080304" pitchFamily="49" charset="-128"/>
              </a:rPr>
              <a:t>KARAKTERISTIK PENGENDALI</a:t>
            </a:r>
            <a:endParaRPr lang="en-ID" sz="2400" b="1" dirty="0">
              <a:solidFill>
                <a:srgbClr val="1C4587"/>
              </a:solidFill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7986A8-41D9-43EB-89C4-6C3091754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36227"/>
              </p:ext>
            </p:extLst>
          </p:nvPr>
        </p:nvGraphicFramePr>
        <p:xfrm>
          <a:off x="160020" y="2069019"/>
          <a:ext cx="4678681" cy="1447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8383">
                  <a:extLst>
                    <a:ext uri="{9D8B030D-6E8A-4147-A177-3AD203B41FA5}">
                      <a16:colId xmlns:a16="http://schemas.microsoft.com/office/drawing/2014/main" val="3284330090"/>
                    </a:ext>
                  </a:extLst>
                </a:gridCol>
                <a:gridCol w="740791">
                  <a:extLst>
                    <a:ext uri="{9D8B030D-6E8A-4147-A177-3AD203B41FA5}">
                      <a16:colId xmlns:a16="http://schemas.microsoft.com/office/drawing/2014/main" val="3223220730"/>
                    </a:ext>
                  </a:extLst>
                </a:gridCol>
                <a:gridCol w="632179">
                  <a:extLst>
                    <a:ext uri="{9D8B030D-6E8A-4147-A177-3AD203B41FA5}">
                      <a16:colId xmlns:a16="http://schemas.microsoft.com/office/drawing/2014/main" val="1535020644"/>
                    </a:ext>
                  </a:extLst>
                </a:gridCol>
                <a:gridCol w="740791">
                  <a:extLst>
                    <a:ext uri="{9D8B030D-6E8A-4147-A177-3AD203B41FA5}">
                      <a16:colId xmlns:a16="http://schemas.microsoft.com/office/drawing/2014/main" val="1415392195"/>
                    </a:ext>
                  </a:extLst>
                </a:gridCol>
                <a:gridCol w="632179">
                  <a:extLst>
                    <a:ext uri="{9D8B030D-6E8A-4147-A177-3AD203B41FA5}">
                      <a16:colId xmlns:a16="http://schemas.microsoft.com/office/drawing/2014/main" val="2078147573"/>
                    </a:ext>
                  </a:extLst>
                </a:gridCol>
                <a:gridCol w="632179">
                  <a:extLst>
                    <a:ext uri="{9D8B030D-6E8A-4147-A177-3AD203B41FA5}">
                      <a16:colId xmlns:a16="http://schemas.microsoft.com/office/drawing/2014/main" val="3692444263"/>
                    </a:ext>
                  </a:extLst>
                </a:gridCol>
                <a:gridCol w="632179">
                  <a:extLst>
                    <a:ext uri="{9D8B030D-6E8A-4147-A177-3AD203B41FA5}">
                      <a16:colId xmlns:a16="http://schemas.microsoft.com/office/drawing/2014/main" val="15177841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ID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Membership Function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4135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ID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7x7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5x5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3x3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869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Item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49-rules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9-rules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25-rules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7-rules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9-rules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5-rules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824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OS(%)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0.529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0.325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0.505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0.505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0.3635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0.4523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5694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Ts(s)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1.2432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1.2435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1.2264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1.2243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1.3884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1.3505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905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Tr(s)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1.1574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1.1572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1.125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solidFill>
                            <a:srgbClr val="1C4587"/>
                          </a:solidFill>
                          <a:effectLst/>
                        </a:rPr>
                        <a:t>1.2350</a:t>
                      </a:r>
                      <a:endParaRPr lang="en-ID" sz="120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1.2264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solidFill>
                            <a:srgbClr val="1C4587"/>
                          </a:solidFill>
                          <a:effectLst/>
                        </a:rPr>
                        <a:t>1.1921</a:t>
                      </a:r>
                      <a:endParaRPr lang="en-ID" sz="1200" dirty="0">
                        <a:solidFill>
                          <a:srgbClr val="1C4587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851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60FA98F-E5DB-4B6D-AE98-3A991B678F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60620" y="2069019"/>
            <a:ext cx="4023360" cy="1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99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t="428" b="84316"/>
          <a:stretch/>
        </p:blipFill>
        <p:spPr>
          <a:xfrm>
            <a:off x="0" y="0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0" y="-1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t="84033" b="710"/>
          <a:stretch/>
        </p:blipFill>
        <p:spPr>
          <a:xfrm>
            <a:off x="-50" y="4097997"/>
            <a:ext cx="9143995" cy="104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-50" y="4098000"/>
            <a:ext cx="9144000" cy="1045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Kesimpulan</a:t>
            </a:r>
            <a:endParaRPr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81</a:t>
            </a:fld>
            <a:endParaRPr dirty="0"/>
          </a:p>
        </p:txBody>
      </p:sp>
      <p:sp>
        <p:nvSpPr>
          <p:cNvPr id="11" name="Google Shape;136;p19">
            <a:extLst>
              <a:ext uri="{FF2B5EF4-FFF2-40B4-BE49-F238E27FC236}">
                <a16:creationId xmlns:a16="http://schemas.microsoft.com/office/drawing/2014/main" id="{CD0C63EF-BFF4-4C54-A186-9B6D9FA890E4}"/>
              </a:ext>
            </a:extLst>
          </p:cNvPr>
          <p:cNvSpPr txBox="1">
            <a:spLocks noGrp="1"/>
          </p:cNvSpPr>
          <p:nvPr/>
        </p:nvSpPr>
        <p:spPr>
          <a:xfrm>
            <a:off x="3084956" y="2567940"/>
            <a:ext cx="310705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ans"/>
              <a:buNone/>
              <a:defRPr sz="12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Kesimpulan</a:t>
            </a:r>
            <a:endParaRPr sz="4000" dirty="0"/>
          </a:p>
        </p:txBody>
      </p:sp>
      <p:sp>
        <p:nvSpPr>
          <p:cNvPr id="13" name="Google Shape;138;p19">
            <a:extLst>
              <a:ext uri="{FF2B5EF4-FFF2-40B4-BE49-F238E27FC236}">
                <a16:creationId xmlns:a16="http://schemas.microsoft.com/office/drawing/2014/main" id="{2E176374-D148-44DB-925F-5EAECDBC0A02}"/>
              </a:ext>
            </a:extLst>
          </p:cNvPr>
          <p:cNvSpPr txBox="1">
            <a:spLocks noGrp="1"/>
          </p:cNvSpPr>
          <p:nvPr/>
        </p:nvSpPr>
        <p:spPr>
          <a:xfrm>
            <a:off x="4133468" y="1901508"/>
            <a:ext cx="10100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033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/>
          <p:nvPr/>
        </p:nvSpPr>
        <p:spPr>
          <a:xfrm>
            <a:off x="0" y="1652100"/>
            <a:ext cx="9144000" cy="24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491"/>
              </a:solidFill>
            </a:endParaRPr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1"/>
          </p:nvPr>
        </p:nvSpPr>
        <p:spPr>
          <a:xfrm>
            <a:off x="385795" y="1908009"/>
            <a:ext cx="837241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Fuzzy Logic Controller (FLC)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dapat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diterapkan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dalam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pengendalian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motor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induksi</a:t>
            </a:r>
            <a:endParaRPr lang="en-US" sz="1400" dirty="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yang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semakin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besar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akan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mempunyai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beban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komputasi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yang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semakin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besar</a:t>
            </a:r>
            <a:endParaRPr lang="en-US" sz="1400" dirty="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FLC pada IM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mempunyai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masukan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error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kecepatan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dan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luaran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iq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ref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FLC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dapat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disintesa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dengan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menganalisa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respon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step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sistem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orde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2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FLC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dapat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disimplifikasi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dengan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konsep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mencari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rute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terdekat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mencapai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titik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equilibrium pada phase plane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Rule base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hasil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sintesa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dan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simplifikasi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dapat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diterapkan</a:t>
            </a:r>
            <a:r>
              <a:rPr lang="en-US" sz="1400" dirty="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 pada motor </a:t>
            </a:r>
            <a:r>
              <a:rPr lang="en-US" sz="1400" dirty="0" err="1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induksi</a:t>
            </a:r>
            <a:endParaRPr lang="en-US" sz="1400" dirty="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403" name="Google Shape;403;p30"/>
          <p:cNvSpPr txBox="1">
            <a:spLocks noGrp="1"/>
          </p:cNvSpPr>
          <p:nvPr>
            <p:ph type="ctrTitle"/>
          </p:nvPr>
        </p:nvSpPr>
        <p:spPr>
          <a:xfrm>
            <a:off x="6777877" y="129625"/>
            <a:ext cx="16584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Kesimpulan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043BE-04F3-4383-9BFB-0A98A7E0A121}"/>
              </a:ext>
            </a:extLst>
          </p:cNvPr>
          <p:cNvSpPr txBox="1"/>
          <p:nvPr/>
        </p:nvSpPr>
        <p:spPr>
          <a:xfrm>
            <a:off x="350520" y="610825"/>
            <a:ext cx="4572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1C4587"/>
                </a:solidFill>
                <a:latin typeface="Josefin Sans" panose="020B0604020202020204" charset="0"/>
                <a:ea typeface="MS Mincho" panose="02020609040205080304" pitchFamily="49" charset="-128"/>
              </a:rPr>
              <a:t>KESIMPULAN</a:t>
            </a:r>
            <a:endParaRPr lang="en-ID" sz="4000" b="1" dirty="0">
              <a:solidFill>
                <a:srgbClr val="1C4587"/>
              </a:solidFill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783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83</a:t>
            </a:fld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Daftar Pustaka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B176F0-F7CD-4ADD-A62D-BA261F21143D}"/>
              </a:ext>
            </a:extLst>
          </p:cNvPr>
          <p:cNvSpPr txBox="1"/>
          <p:nvPr/>
        </p:nvSpPr>
        <p:spPr>
          <a:xfrm>
            <a:off x="0" y="129625"/>
            <a:ext cx="4427121" cy="503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	J.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Janfzen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“Tuning-rules for fuzzy controllers,”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Proc. IEEE Int. Work. </a:t>
            </a:r>
            <a:r>
              <a:rPr lang="en-ID" sz="85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Motion Control. IMC 1990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1, pp. 83–86, 1990,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10.1109/IMC.1990.687300.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	B. G.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Lamme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“The story of the induction motor,”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Am. Inst. </a:t>
            </a:r>
            <a:r>
              <a:rPr lang="en-ID" sz="85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Eng.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40, no. 3, pp. 203–223, 2013,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10.1109/joaiee.1921.6592844.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	T.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Pwm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“The PWM Control of the Three-phase Induction Motor Ping Wei,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jinpeng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Yu,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Fatao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Shi, Xiao Wei, Yan Wang,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Quanwen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Zhao,” no.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Icmse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842–845, 2015.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	S. Reddy and M. S.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Aspalli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“Speed Control of Three Phase Induction Motor using Digital Signal Controller,”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IJSRD-International J. Sci. Res. Dev.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4, no. 12, pp. 2321–0613, 2017, [Online]. Available: www.ijsrd.com.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	S. Wadhwani, “Speed Control of Separately Excited Dc Motor Using Fuzzy Logic Controller,” vol. 4, no. June, pp. 2518–2523, 2013.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	Y. Satyanarayana, “Speed Control of Induction Motor using Fuzzy PI Controller Based on Space Vector Pulse Width Modulation,”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 J. </a:t>
            </a:r>
            <a:r>
              <a:rPr lang="en-ID" sz="85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Eng. Res.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2, no. 5, pp. 2250–3005, 2012.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	V. A. Arun, N. S. Nair, and I. K. Simon, “Simulation And Implementation Of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Ifoc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Based 3-Phase Induction Motor Drive,” pp. 60–68, 2016.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	“Research Papers Speed Control of Induction Motor Using,” vol. 8, no. 2, pp. 21–31, 2014.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	K. A. El-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Metwally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O. P. Malik, “Parameter Tuning for a Fuzzy Logic Controller,”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IFAC Proc. Vol.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26, no. 2, pp. 581–584, 1993,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10.1016/s1474-6670(17)49009-4.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[10]	D. Uma and K.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Vijayarekha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simulation of VSI fed induction motor drive in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Matlab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/Simulink,”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 J. </a:t>
            </a:r>
            <a:r>
              <a:rPr lang="en-ID" sz="85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85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Eng.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7, no. 2, pp. 584–595, 2017, </a:t>
            </a:r>
            <a:r>
              <a:rPr lang="en-ID" sz="85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10.11591/ijece.v7i2.pp584-595.</a:t>
            </a:r>
          </a:p>
          <a:p>
            <a:pPr marL="406400" indent="-406400">
              <a:spcAft>
                <a:spcPts val="1000"/>
              </a:spcAft>
            </a:pP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[11]	73.B. M. Mohan and A. Sinha, </a:t>
            </a:r>
            <a:r>
              <a:rPr lang="en-ID" sz="85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Mathematical Model of the Simplest Fuzzy PID Controller with Asymmetric Fuzzy Sets</a:t>
            </a:r>
            <a:r>
              <a:rPr lang="en-ID" sz="85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41, no. 2. IFAC, 2008.</a:t>
            </a: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endParaRPr lang="en-ID" sz="8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33607-2E83-4564-BC10-3CFE493E7C94}"/>
              </a:ext>
            </a:extLst>
          </p:cNvPr>
          <p:cNvSpPr txBox="1"/>
          <p:nvPr/>
        </p:nvSpPr>
        <p:spPr>
          <a:xfrm>
            <a:off x="4427121" y="929827"/>
            <a:ext cx="457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[12]	G.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Nhivekar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Nirmale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R.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Mudholker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“Implementation of fuzzy logic control algorithm in embedded microcomputers for dedicated application,”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Int. J. Eng. Sci. Technol.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3, no. 4, pp. 276–283, 2011,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10.4314/ijest.v3i4.68559.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[13]	M. A. Mannan, A. Islam, M. N. Uddin, M. K. Hassan, T. Murata, and J. Tamura, “Fuzzy-Logic Based Speed Control of Induction Motor Considering Core Loss into Account,”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Control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03, no. 03, pp. 229–235, 2012,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10.4236/ica.2012.33026.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[14]	R. M.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Ariff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“Fuzzy logic control design for induction motor speed control improvement through field oriented control,”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Lect. Notes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Eng.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253 LNEE, no. June, pp. 273–280, 2013,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10.1007/978-94-007-6996-0_29.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[15]	B. M.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Badr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M.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Eltamaly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A. I.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Alolah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“Fuzzy controller for three phases induction motor drives,”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2010 IEEE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Veh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Power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Propuls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Conf. VPPC 2010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no. 1, 2010,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10.1109/VPPC.2010.5729080.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[16]	F. Wahab, A.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Sumardiono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R. Al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Tahtawi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A. F. A.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Mulayari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“Desain dan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Purwarupa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Fuzzy Logic Control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Pengendalian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Suhu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Ruangan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Rekayasa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2, no. 1, p. 1, 2017,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10.31544/jtera.v2.i1.2017.1-8.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[17]	M. Deb, “Control of Voltage Source Inverter for Adjustable Speed Drive- a Study Report,” vol. 1, no. 1, pp. 1–3, 2013.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[18]	S. F. It, “Chapter4 Model of Three-Phase Inverter,” pp. 58–80, [Online]. Available: https://www.tntech.edu/files/cesr/StudThesis/asuri/Chapter4.pdf.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[19]	D. N.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Dewangan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Jha, and M. F. Qureshi, “A study on parameter tuning of weighted fuzzy rule base using genetic algorithm for steam turbine model,”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Adv. Model. Anal. B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55, no. 1–2, pp. 1–19, 2012.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406400" marR="0" indent="-406400" algn="l">
              <a:spcBef>
                <a:spcPts val="0"/>
              </a:spcBef>
              <a:spcAft>
                <a:spcPts val="10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[20]	E.-A. P. J., “A Novel Design and Tuning Procedure for PID Type Fuzzy Logic Controllers.” 2002.</a:t>
            </a:r>
            <a:endParaRPr lang="en-ID" sz="7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0" marR="0" algn="l">
              <a:spcBef>
                <a:spcPts val="0"/>
              </a:spcBef>
              <a:spcAft>
                <a:spcPts val="800"/>
              </a:spcAft>
            </a:pP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[21]	A. Mishra, G. Dubey, D. Joshi, P. Agarwal, and S. P.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Sriavstava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complete fuzzy logic based real-time simulation of vector controlled PMSM drive,” 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 2nd IEEE Int. Conf. Power Electron. </a:t>
            </a:r>
            <a:r>
              <a:rPr lang="en-ID" sz="7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</a:t>
            </a:r>
            <a:r>
              <a:rPr lang="en-ID" sz="7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Control Energy Syst. ICPEICES 2018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 809–814, 2018, </a:t>
            </a:r>
            <a:r>
              <a:rPr lang="en-ID" sz="7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D" sz="7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10.1109/ICPEICES.2018.88973</a:t>
            </a:r>
            <a:endParaRPr lang="en-ID" sz="700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C6726C-199C-481A-9C02-5DA391FF8F9F}"/>
              </a:ext>
            </a:extLst>
          </p:cNvPr>
          <p:cNvSpPr txBox="1"/>
          <p:nvPr/>
        </p:nvSpPr>
        <p:spPr>
          <a:xfrm>
            <a:off x="4883574" y="187571"/>
            <a:ext cx="19168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1C4587"/>
                </a:solidFill>
                <a:latin typeface="Josefin Sans" panose="020B0604020202020204" charset="0"/>
                <a:ea typeface="MS Mincho" panose="02020609040205080304" pitchFamily="49" charset="-128"/>
              </a:rPr>
              <a:t>DAFTAR PUSTAKA</a:t>
            </a:r>
            <a:endParaRPr lang="en-ID" sz="1400" b="1" dirty="0">
              <a:solidFill>
                <a:srgbClr val="1C4587"/>
              </a:solidFill>
              <a:latin typeface="Josefin Sans" panose="020B060402020202020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97088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4CA16D-4006-4E78-A42C-3A6BC48968FA}"/>
              </a:ext>
            </a:extLst>
          </p:cNvPr>
          <p:cNvSpPr txBox="1">
            <a:spLocks/>
          </p:cNvSpPr>
          <p:nvPr/>
        </p:nvSpPr>
        <p:spPr>
          <a:xfrm>
            <a:off x="-2289987" y="1731312"/>
            <a:ext cx="1276442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i="1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hr-HR" altLang="en-US" sz="4000" b="1" i="1" dirty="0">
                <a:solidFill>
                  <a:srgbClr val="002060"/>
                </a:solidFill>
                <a:latin typeface="+mn-lt"/>
                <a:cs typeface="Calibri Light"/>
              </a:rPr>
              <a:t>Hvala vam</a:t>
            </a:r>
            <a:r>
              <a:rPr lang="en-US" altLang="en-US" sz="4000" dirty="0">
                <a:solidFill>
                  <a:srgbClr val="002060"/>
                </a:solidFill>
                <a:latin typeface="+mn-lt"/>
                <a:cs typeface="Calibri Light"/>
              </a:rPr>
              <a:t> </a:t>
            </a:r>
            <a:r>
              <a:rPr lang="hy-AM" altLang="en-US" sz="3600" b="1" i="1" dirty="0">
                <a:solidFill>
                  <a:srgbClr val="002060"/>
                </a:solidFill>
                <a:latin typeface="+mn-lt"/>
                <a:cs typeface="Calibri Light"/>
              </a:rPr>
              <a:t>շնորհակալություaն</a:t>
            </a:r>
            <a:r>
              <a:rPr lang="hy-AM" altLang="en-US" sz="40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hy-AM" altLang="en-US" sz="4000" b="1" i="1" dirty="0">
                <a:solidFill>
                  <a:srgbClr val="002060"/>
                </a:solidFill>
                <a:latin typeface="+mn-lt"/>
                <a:cs typeface="Calibri Light"/>
              </a:rPr>
              <a:t>Rahmat</a:t>
            </a:r>
            <a:r>
              <a:rPr lang="hy-AM" altLang="en-US" sz="40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en-US" altLang="en-US" sz="4000" b="1" i="1" dirty="0" err="1">
                <a:solidFill>
                  <a:srgbClr val="002060"/>
                </a:solidFill>
                <a:latin typeface="+mn-lt"/>
                <a:cs typeface="Calibri Light"/>
              </a:rPr>
              <a:t>Takk</a:t>
            </a:r>
            <a:r>
              <a:rPr lang="en-US" altLang="en-US" sz="4000" b="1" i="1" dirty="0">
                <a:solidFill>
                  <a:srgbClr val="002060"/>
                </a:solidFill>
                <a:latin typeface="+mn-lt"/>
                <a:cs typeface="Calibri Light"/>
              </a:rPr>
              <a:t> </a:t>
            </a:r>
            <a:r>
              <a:rPr lang="en-US" altLang="en-US" sz="4000" b="1" i="1" dirty="0" err="1">
                <a:solidFill>
                  <a:srgbClr val="002060"/>
                </a:solidFill>
                <a:latin typeface="+mn-lt"/>
                <a:cs typeface="Calibri Light"/>
              </a:rPr>
              <a:t>skal</a:t>
            </a:r>
            <a:r>
              <a:rPr lang="en-US" altLang="en-US" sz="4000" b="1" i="1" dirty="0">
                <a:solidFill>
                  <a:srgbClr val="002060"/>
                </a:solidFill>
                <a:latin typeface="+mn-lt"/>
                <a:cs typeface="Calibri Light"/>
              </a:rPr>
              <a:t> du ha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19BAEB-DA58-4B04-B4C1-F536E3050722}"/>
              </a:ext>
            </a:extLst>
          </p:cNvPr>
          <p:cNvSpPr txBox="1">
            <a:spLocks/>
          </p:cNvSpPr>
          <p:nvPr/>
        </p:nvSpPr>
        <p:spPr>
          <a:xfrm>
            <a:off x="-945254" y="1263390"/>
            <a:ext cx="12764427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Gratia</a:t>
            </a:r>
            <a:r>
              <a:rPr lang="en-US" altLang="ko-KR" sz="36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altLang="ko-KR" sz="36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Hatur</a:t>
            </a:r>
            <a:r>
              <a:rPr lang="en-US" altLang="ko-KR" sz="36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altLang="ko-KR" sz="36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Nuhun</a:t>
            </a:r>
            <a:r>
              <a:rPr lang="en-US" altLang="ko-KR" sz="36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altLang="ko-KR" sz="3600" b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شكرا</a:t>
            </a:r>
            <a:r>
              <a:rPr lang="en-US" altLang="ko-KR" sz="36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6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cam 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ơn</a:t>
            </a:r>
            <a:r>
              <a:rPr lang="en-US" sz="36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Bedankt</a:t>
            </a:r>
            <a:r>
              <a:rPr lang="en-US" sz="36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mk-MK" altLang="en-US" sz="3600" b="1" i="1" dirty="0">
                <a:solidFill>
                  <a:srgbClr val="002060"/>
                </a:solidFill>
                <a:latin typeface="+mn-lt"/>
              </a:rPr>
              <a:t>Ви благодарам</a:t>
            </a:r>
            <a:endParaRPr lang="mk-MK" altLang="en-US" sz="3600" b="1" i="1" dirty="0">
              <a:solidFill>
                <a:srgbClr val="002060"/>
              </a:solidFill>
              <a:latin typeface="+mn-lt"/>
              <a:cs typeface="Arial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29E124F-F452-4032-9434-E22BB7E6FC9E}"/>
              </a:ext>
            </a:extLst>
          </p:cNvPr>
          <p:cNvSpPr txBox="1">
            <a:spLocks/>
          </p:cNvSpPr>
          <p:nvPr/>
        </p:nvSpPr>
        <p:spPr>
          <a:xfrm>
            <a:off x="-1935257" y="1081709"/>
            <a:ext cx="1276442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1" dirty="0" err="1">
                <a:solidFill>
                  <a:srgbClr val="002060"/>
                </a:solidFill>
                <a:latin typeface="+mn-lt"/>
              </a:rPr>
              <a:t>Obrigada</a:t>
            </a:r>
            <a:r>
              <a:rPr lang="en-US" sz="36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</a:rPr>
              <a:t>Matur</a:t>
            </a:r>
            <a:r>
              <a:rPr lang="en-US" sz="3600" b="1" i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</a:rPr>
              <a:t>Nuwun</a:t>
            </a:r>
            <a:r>
              <a:rPr lang="en-US" sz="3600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</a:rPr>
              <a:t>ขอบคุณ</a:t>
            </a:r>
            <a:r>
              <a:rPr lang="en-US" sz="3600" i="1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600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600" b="1" i="1" dirty="0" err="1">
                <a:solidFill>
                  <a:srgbClr val="002060"/>
                </a:solidFill>
                <a:latin typeface="+mn-lt"/>
              </a:rPr>
              <a:t>Спасибо</a:t>
            </a:r>
            <a:r>
              <a:rPr lang="en-US" altLang="ko-KR" sz="3600" dirty="0">
                <a:solidFill>
                  <a:srgbClr val="002060"/>
                </a:solidFill>
                <a:latin typeface="+mn-lt"/>
                <a:ea typeface="맑은 고딕"/>
              </a:rPr>
              <a:t> </a:t>
            </a:r>
            <a:r>
              <a:rPr lang="ko-KR" altLang="en-US" sz="3600" b="1" dirty="0">
                <a:solidFill>
                  <a:srgbClr val="002060"/>
                </a:solidFill>
                <a:latin typeface="+mn-lt"/>
                <a:ea typeface="맑은 고딕"/>
              </a:rPr>
              <a:t>감사합니다</a:t>
            </a:r>
            <a:endParaRPr lang="en-US" sz="3600" b="1" dirty="0">
              <a:solidFill>
                <a:srgbClr val="002060"/>
              </a:solidFill>
              <a:latin typeface="+mn-lt"/>
              <a:ea typeface="맑은 고딕"/>
              <a:cs typeface="Calibri Light"/>
            </a:endParaRPr>
          </a:p>
          <a:p>
            <a:pPr algn="ctr"/>
            <a:endParaRPr lang="en-US" sz="3600" dirty="0">
              <a:solidFill>
                <a:srgbClr val="002060"/>
              </a:solidFill>
              <a:latin typeface="+mn-lt"/>
              <a:cs typeface="Calibri 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129C14-FD05-49B9-9EA5-FCD7D71CA7C3}"/>
              </a:ext>
            </a:extLst>
          </p:cNvPr>
          <p:cNvSpPr txBox="1">
            <a:spLocks/>
          </p:cNvSpPr>
          <p:nvPr/>
        </p:nvSpPr>
        <p:spPr>
          <a:xfrm>
            <a:off x="-2354630" y="2282927"/>
            <a:ext cx="1394811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dirty="0">
                <a:solidFill>
                  <a:srgbClr val="002060"/>
                </a:solidFill>
                <a:latin typeface="+mn-lt"/>
              </a:rPr>
              <a:t>Thankyou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  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谢谢</a:t>
            </a:r>
            <a:r>
              <a:rPr lang="zh-CN" altLang="en-US" sz="2800" i="1" dirty="0">
                <a:solidFill>
                  <a:srgbClr val="002060"/>
                </a:solidFill>
                <a:latin typeface="+mn-lt"/>
                <a:ea typeface="等线 Light"/>
              </a:rPr>
              <a:t> </a:t>
            </a:r>
            <a:r>
              <a:rPr lang="en-US" sz="2800" b="1" i="1" dirty="0">
                <a:solidFill>
                  <a:srgbClr val="002060"/>
                </a:solidFill>
                <a:latin typeface="+mn-lt"/>
              </a:rPr>
              <a:t>Merci</a:t>
            </a:r>
            <a:r>
              <a:rPr lang="en-US" altLang="zh-CN" sz="2800" dirty="0">
                <a:solidFill>
                  <a:srgbClr val="002060"/>
                </a:solidFill>
                <a:latin typeface="+mn-lt"/>
                <a:ea typeface="等线 Light"/>
              </a:rPr>
              <a:t> </a:t>
            </a:r>
            <a:r>
              <a:rPr lang="en-US" sz="5400" b="1" i="1" dirty="0" err="1">
                <a:solidFill>
                  <a:srgbClr val="002060"/>
                </a:solidFill>
                <a:latin typeface="+mn-lt"/>
              </a:rPr>
              <a:t>Terima</a:t>
            </a:r>
            <a:r>
              <a:rPr lang="en-US" sz="54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Kasih</a:t>
            </a:r>
            <a:r>
              <a:rPr lang="en-US" altLang="ja-JP" sz="2800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ja-JP" altLang="en-US" sz="2800" b="1" dirty="0">
                <a:solidFill>
                  <a:srgbClr val="002060"/>
                </a:solidFill>
                <a:latin typeface="+mn-lt"/>
                <a:ea typeface="游ゴシック Light"/>
              </a:rPr>
              <a:t>ありがとう</a:t>
            </a:r>
            <a:r>
              <a:rPr lang="ja-JP" altLang="en-US" sz="2800" i="1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ja-JP" altLang="en-US" sz="2800" b="1" i="1" dirty="0">
                <a:solidFill>
                  <a:srgbClr val="002060"/>
                </a:solidFill>
                <a:latin typeface="+mn-lt"/>
                <a:ea typeface="游ゴシック Light"/>
              </a:rPr>
              <a:t>Danke</a:t>
            </a:r>
            <a:r>
              <a:rPr lang="ja-JP" altLang="en-US" sz="2800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en-US" altLang="ja-JP" sz="2800" b="1" i="1" dirty="0" err="1">
                <a:solidFill>
                  <a:srgbClr val="002060"/>
                </a:solidFill>
                <a:latin typeface="+mn-lt"/>
                <a:ea typeface="+mj-lt"/>
              </a:rPr>
              <a:t>Grazie</a:t>
            </a:r>
            <a:endParaRPr lang="en-US" sz="2800" i="1" dirty="0">
              <a:solidFill>
                <a:srgbClr val="002060"/>
              </a:solidFill>
              <a:latin typeface="+mn-lt"/>
              <a:ea typeface="游ゴシック Light"/>
              <a:cs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1DF2C-8674-4B7A-82FD-9FB073B15EDF}"/>
              </a:ext>
            </a:extLst>
          </p:cNvPr>
          <p:cNvSpPr txBox="1">
            <a:spLocks/>
          </p:cNvSpPr>
          <p:nvPr/>
        </p:nvSpPr>
        <p:spPr>
          <a:xfrm>
            <a:off x="-857427" y="3822198"/>
            <a:ext cx="10557911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hr-HR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Hvala vam</a:t>
            </a:r>
            <a:r>
              <a:rPr lang="en-US" altLang="en-US" sz="3300" dirty="0">
                <a:solidFill>
                  <a:srgbClr val="002060"/>
                </a:solidFill>
                <a:latin typeface="+mn-lt"/>
                <a:cs typeface="Calibri Light"/>
              </a:rPr>
              <a:t> </a:t>
            </a:r>
            <a:r>
              <a:rPr lang="hy-AM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շնորհակալություaն</a:t>
            </a:r>
            <a:r>
              <a:rPr lang="hy-AM" altLang="en-US" sz="33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hy-AM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Rahmat</a:t>
            </a:r>
            <a:r>
              <a:rPr lang="hy-AM" altLang="en-US" sz="33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en-US" altLang="en-US" sz="3300" b="1" i="1" dirty="0" err="1">
                <a:solidFill>
                  <a:srgbClr val="002060"/>
                </a:solidFill>
                <a:latin typeface="+mn-lt"/>
                <a:cs typeface="Calibri Light"/>
              </a:rPr>
              <a:t>Takk</a:t>
            </a:r>
            <a:r>
              <a:rPr lang="en-US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 </a:t>
            </a:r>
            <a:r>
              <a:rPr lang="en-US" altLang="en-US" sz="3300" b="1" i="1" dirty="0" err="1">
                <a:solidFill>
                  <a:srgbClr val="002060"/>
                </a:solidFill>
                <a:latin typeface="+mn-lt"/>
                <a:cs typeface="Calibri Light"/>
              </a:rPr>
              <a:t>skal</a:t>
            </a:r>
            <a:r>
              <a:rPr lang="en-US" altLang="en-US" sz="3300" b="1" i="1" dirty="0">
                <a:solidFill>
                  <a:srgbClr val="002060"/>
                </a:solidFill>
                <a:latin typeface="+mn-lt"/>
                <a:cs typeface="Calibri Light"/>
              </a:rPr>
              <a:t> du ha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AB2A01-5ADF-4DF6-869F-A0871F913807}"/>
              </a:ext>
            </a:extLst>
          </p:cNvPr>
          <p:cNvSpPr txBox="1">
            <a:spLocks/>
          </p:cNvSpPr>
          <p:nvPr/>
        </p:nvSpPr>
        <p:spPr>
          <a:xfrm>
            <a:off x="-2219257" y="3590995"/>
            <a:ext cx="1304842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3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Gratia</a:t>
            </a:r>
            <a:r>
              <a:rPr lang="en-US" altLang="ko-KR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altLang="ko-KR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Hatur</a:t>
            </a:r>
            <a:r>
              <a:rPr lang="en-US" altLang="ko-KR" sz="33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 </a:t>
            </a:r>
            <a:r>
              <a:rPr lang="en-US" altLang="ko-KR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Nuhun</a:t>
            </a:r>
            <a:r>
              <a:rPr lang="en-US" altLang="ko-KR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altLang="ko-KR" sz="3300" b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شكرا</a:t>
            </a:r>
            <a:r>
              <a:rPr lang="en-US" altLang="ko-KR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cam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ơn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Bedankt</a:t>
            </a:r>
            <a:r>
              <a:rPr lang="en-US" sz="3300" dirty="0">
                <a:solidFill>
                  <a:srgbClr val="002060"/>
                </a:solidFill>
                <a:latin typeface="+mn-lt"/>
                <a:cs typeface="Calibri Light"/>
              </a:rPr>
              <a:t> </a:t>
            </a:r>
            <a:r>
              <a:rPr lang="mk-MK" altLang="en-US" sz="3300" b="1" i="1" dirty="0">
                <a:solidFill>
                  <a:srgbClr val="002060"/>
                </a:solidFill>
                <a:latin typeface="+mn-lt"/>
              </a:rPr>
              <a:t>Ви благодарам</a:t>
            </a:r>
            <a:r>
              <a:rPr lang="mk-MK" altLang="en-US" sz="900" b="1" i="1" dirty="0">
                <a:solidFill>
                  <a:srgbClr val="002060"/>
                </a:solidFill>
                <a:latin typeface="+mn-lt"/>
              </a:rPr>
              <a:t> </a:t>
            </a:r>
            <a:endParaRPr lang="mk-MK" altLang="en-US" sz="2700" b="1" i="1" dirty="0">
              <a:solidFill>
                <a:srgbClr val="002060"/>
              </a:solidFill>
              <a:latin typeface="+mn-lt"/>
              <a:cs typeface="Arial"/>
            </a:endParaRPr>
          </a:p>
          <a:p>
            <a:pPr algn="ctr"/>
            <a:endParaRPr lang="en-US" sz="3300" b="1" i="1" dirty="0">
              <a:solidFill>
                <a:srgbClr val="002060"/>
              </a:solidFill>
              <a:latin typeface="+mn-lt"/>
              <a:cs typeface="Calibr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2605E2-E1CA-44F9-9C61-D91D4D25807C}"/>
              </a:ext>
            </a:extLst>
          </p:cNvPr>
          <p:cNvSpPr txBox="1">
            <a:spLocks/>
          </p:cNvSpPr>
          <p:nvPr/>
        </p:nvSpPr>
        <p:spPr>
          <a:xfrm>
            <a:off x="-1702745" y="3059229"/>
            <a:ext cx="1248666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Obrigada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Matur</a:t>
            </a:r>
            <a:r>
              <a:rPr lang="en-US" sz="3300" b="1" i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Nuwun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ขอบคุณ</a:t>
            </a:r>
            <a:r>
              <a:rPr lang="en-US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Спасибо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ko-KR" altLang="en-US" sz="3300" b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감사합니다</a:t>
            </a:r>
            <a:endParaRPr lang="en-US" sz="3300" b="1" dirty="0">
              <a:solidFill>
                <a:srgbClr val="002060"/>
              </a:solidFill>
              <a:latin typeface="+mn-lt"/>
              <a:ea typeface="+mj-lt"/>
              <a:cs typeface="+mj-lt"/>
            </a:endParaRPr>
          </a:p>
          <a:p>
            <a:pPr algn="ctr"/>
            <a:endParaRPr lang="en-US" sz="3300" dirty="0">
              <a:solidFill>
                <a:srgbClr val="002060"/>
              </a:solidFill>
              <a:latin typeface="+mn-lt"/>
              <a:cs typeface="Calibri Ligh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342857-799C-4B35-AE9E-958D824DE727}"/>
              </a:ext>
            </a:extLst>
          </p:cNvPr>
          <p:cNvSpPr txBox="1">
            <a:spLocks/>
          </p:cNvSpPr>
          <p:nvPr/>
        </p:nvSpPr>
        <p:spPr>
          <a:xfrm>
            <a:off x="-1771546" y="364937"/>
            <a:ext cx="1285365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002060"/>
                </a:solidFill>
                <a:latin typeface="+mn-lt"/>
              </a:rPr>
              <a:t>Thankyou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  </a:t>
            </a:r>
            <a:r>
              <a:rPr lang="zh-CN" altLang="en-US" sz="3200" b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谢谢</a:t>
            </a:r>
            <a:r>
              <a:rPr lang="zh-CN" altLang="en-US" sz="3200" i="1" dirty="0">
                <a:solidFill>
                  <a:srgbClr val="002060"/>
                </a:solidFill>
                <a:latin typeface="+mn-lt"/>
                <a:ea typeface="等线 Light"/>
              </a:rPr>
              <a:t> </a:t>
            </a:r>
            <a:r>
              <a:rPr lang="en-US" sz="3200" b="1" i="1" dirty="0">
                <a:solidFill>
                  <a:srgbClr val="002060"/>
                </a:solidFill>
                <a:latin typeface="+mn-lt"/>
              </a:rPr>
              <a:t>Merci</a:t>
            </a:r>
            <a:r>
              <a:rPr lang="en-US" altLang="zh-CN" sz="3200" dirty="0">
                <a:solidFill>
                  <a:srgbClr val="002060"/>
                </a:solidFill>
                <a:latin typeface="+mn-lt"/>
                <a:ea typeface="等线 Light"/>
              </a:rPr>
              <a:t> </a:t>
            </a:r>
            <a:r>
              <a:rPr lang="en-US" sz="3200" b="1" i="1" dirty="0" err="1">
                <a:solidFill>
                  <a:srgbClr val="002060"/>
                </a:solidFill>
                <a:latin typeface="+mn-lt"/>
              </a:rPr>
              <a:t>Terima</a:t>
            </a:r>
            <a:r>
              <a:rPr lang="en-US" sz="3200" b="1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Kasih</a:t>
            </a:r>
            <a:r>
              <a:rPr lang="en-US" altLang="ja-JP" sz="3200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ja-JP" altLang="en-US" sz="3200" b="1" dirty="0">
                <a:solidFill>
                  <a:srgbClr val="002060"/>
                </a:solidFill>
                <a:latin typeface="+mn-lt"/>
                <a:ea typeface="游ゴシック Light"/>
              </a:rPr>
              <a:t>ありがとう</a:t>
            </a:r>
            <a:r>
              <a:rPr lang="ja-JP" altLang="en-US" sz="3200" i="1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ja-JP" altLang="en-US" sz="3200" b="1" i="1" dirty="0">
                <a:solidFill>
                  <a:srgbClr val="002060"/>
                </a:solidFill>
                <a:latin typeface="+mn-lt"/>
                <a:ea typeface="游ゴシック Light"/>
              </a:rPr>
              <a:t>Danke</a:t>
            </a:r>
            <a:r>
              <a:rPr lang="ja-JP" altLang="en-US" sz="3200" dirty="0">
                <a:solidFill>
                  <a:srgbClr val="002060"/>
                </a:solidFill>
                <a:latin typeface="+mn-lt"/>
                <a:ea typeface="游ゴシック Light"/>
              </a:rPr>
              <a:t> </a:t>
            </a:r>
            <a:r>
              <a:rPr lang="en-US" altLang="ja-JP" sz="3200" b="1" i="1" dirty="0" err="1">
                <a:solidFill>
                  <a:srgbClr val="002060"/>
                </a:solidFill>
                <a:latin typeface="+mn-lt"/>
                <a:ea typeface="+mj-lt"/>
              </a:rPr>
              <a:t>Grazie</a:t>
            </a:r>
            <a:endParaRPr lang="en-US" sz="3200" i="1" dirty="0">
              <a:solidFill>
                <a:srgbClr val="002060"/>
              </a:solidFill>
              <a:latin typeface="+mn-lt"/>
              <a:ea typeface="游ゴシック Light"/>
              <a:cs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5A4940-51D5-451A-84F2-D9911F34581D}"/>
              </a:ext>
            </a:extLst>
          </p:cNvPr>
          <p:cNvSpPr txBox="1">
            <a:spLocks/>
          </p:cNvSpPr>
          <p:nvPr/>
        </p:nvSpPr>
        <p:spPr>
          <a:xfrm>
            <a:off x="-1036026" y="34724"/>
            <a:ext cx="1248666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Obrigada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Matur</a:t>
            </a:r>
            <a:r>
              <a:rPr lang="en-US" sz="3300" b="1" i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Nuwun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ขอบคุณ</a:t>
            </a:r>
            <a:r>
              <a:rPr lang="en-US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Спасибо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ko-KR" altLang="en-US" sz="3300" b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감사합니다</a:t>
            </a:r>
            <a:endParaRPr lang="en-US" sz="3300" b="1" dirty="0">
              <a:solidFill>
                <a:srgbClr val="002060"/>
              </a:solidFill>
              <a:latin typeface="+mn-lt"/>
              <a:ea typeface="+mj-lt"/>
              <a:cs typeface="+mj-lt"/>
            </a:endParaRPr>
          </a:p>
          <a:p>
            <a:pPr algn="ctr"/>
            <a:endParaRPr lang="en-US" sz="3300" dirty="0">
              <a:solidFill>
                <a:srgbClr val="002060"/>
              </a:solidFill>
              <a:latin typeface="+mn-lt"/>
              <a:cs typeface="Calibri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D8A3AA-9864-43C2-A4B5-E2A6C73BF512}"/>
              </a:ext>
            </a:extLst>
          </p:cNvPr>
          <p:cNvSpPr txBox="1">
            <a:spLocks/>
          </p:cNvSpPr>
          <p:nvPr/>
        </p:nvSpPr>
        <p:spPr>
          <a:xfrm>
            <a:off x="-1588052" y="4417997"/>
            <a:ext cx="1248666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Obrigada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Matur</a:t>
            </a:r>
            <a:r>
              <a:rPr lang="en-US" sz="3300" b="1" i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</a:rPr>
              <a:t>Nuwun</a:t>
            </a:r>
            <a:r>
              <a:rPr lang="en-US" sz="3300" dirty="0">
                <a:solidFill>
                  <a:srgbClr val="002060"/>
                </a:solidFill>
                <a:latin typeface="+mn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ขอบคุณ</a:t>
            </a:r>
            <a:r>
              <a:rPr lang="en-US" sz="3300" i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en-US" sz="3300" b="1" i="1" dirty="0" err="1">
                <a:solidFill>
                  <a:srgbClr val="002060"/>
                </a:solidFill>
                <a:latin typeface="+mn-lt"/>
                <a:ea typeface="+mj-lt"/>
                <a:cs typeface="+mj-lt"/>
              </a:rPr>
              <a:t>Спасибо</a:t>
            </a:r>
            <a:r>
              <a:rPr lang="en-US" sz="3300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 </a:t>
            </a:r>
            <a:r>
              <a:rPr lang="ko-KR" altLang="en-US" sz="3300" b="1" dirty="0">
                <a:solidFill>
                  <a:srgbClr val="002060"/>
                </a:solidFill>
                <a:latin typeface="+mn-lt"/>
                <a:ea typeface="+mj-lt"/>
                <a:cs typeface="+mj-lt"/>
              </a:rPr>
              <a:t>감사합니다</a:t>
            </a:r>
            <a:endParaRPr lang="en-US" sz="3300" b="1" dirty="0">
              <a:solidFill>
                <a:srgbClr val="002060"/>
              </a:solidFill>
              <a:latin typeface="+mn-lt"/>
              <a:ea typeface="+mj-lt"/>
              <a:cs typeface="+mj-lt"/>
            </a:endParaRPr>
          </a:p>
          <a:p>
            <a:pPr algn="ctr"/>
            <a:endParaRPr lang="en-US" sz="3300" dirty="0">
              <a:solidFill>
                <a:srgbClr val="002060"/>
              </a:solidFill>
              <a:latin typeface="+mn-lt"/>
              <a:cs typeface="Calibri Light"/>
            </a:endParaRPr>
          </a:p>
        </p:txBody>
      </p:sp>
      <p:sp>
        <p:nvSpPr>
          <p:cNvPr id="18" name="Google Shape;163;p21">
            <a:extLst>
              <a:ext uri="{FF2B5EF4-FFF2-40B4-BE49-F238E27FC236}">
                <a16:creationId xmlns:a16="http://schemas.microsoft.com/office/drawing/2014/main" id="{B5A3F523-920C-4B55-A170-FCB71B427186}"/>
              </a:ext>
            </a:extLst>
          </p:cNvPr>
          <p:cNvSpPr/>
          <p:nvPr/>
        </p:nvSpPr>
        <p:spPr>
          <a:xfrm>
            <a:off x="0" y="-16768"/>
            <a:ext cx="9144000" cy="5177036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644FA6-A7D6-4D36-B305-306C204402CC}"/>
              </a:ext>
            </a:extLst>
          </p:cNvPr>
          <p:cNvSpPr txBox="1"/>
          <p:nvPr/>
        </p:nvSpPr>
        <p:spPr>
          <a:xfrm>
            <a:off x="990548" y="2304976"/>
            <a:ext cx="7083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 err="1">
                <a:solidFill>
                  <a:schemeClr val="bg2"/>
                </a:solidFill>
                <a:latin typeface="+mn-lt"/>
              </a:rPr>
              <a:t>Terima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 Kasih</a:t>
            </a:r>
            <a:r>
              <a:rPr lang="en-US" altLang="ja-JP" sz="5400" dirty="0">
                <a:solidFill>
                  <a:schemeClr val="bg2"/>
                </a:solidFill>
                <a:latin typeface="+mn-lt"/>
                <a:ea typeface="游ゴシック Light"/>
              </a:rPr>
              <a:t> </a:t>
            </a:r>
            <a:endParaRPr lang="en-US" sz="5400" i="1" dirty="0">
              <a:solidFill>
                <a:schemeClr val="bg2"/>
              </a:solidFill>
              <a:latin typeface="+mn-lt"/>
              <a:ea typeface="游ゴシック Ligh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632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>
            <a:spLocks noGrp="1"/>
          </p:cNvSpPr>
          <p:nvPr>
            <p:ph type="subTitle" idx="1"/>
          </p:nvPr>
        </p:nvSpPr>
        <p:spPr>
          <a:xfrm>
            <a:off x="64511" y="2116273"/>
            <a:ext cx="3867299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Motor </a:t>
            </a:r>
            <a:r>
              <a:rPr lang="en-ID" b="1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Induksi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 (IM)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motor AC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memiliki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berbagai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aplikasi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industri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konsumen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karena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konstruksinya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kokoh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perawatan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lebih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sedikit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keandalan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Karena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penggunaannya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intensif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dalam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aplikasi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daya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, IM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memerlukan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sistem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penggerak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kinerja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untuk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mengontrol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operasinya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secara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efisien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dan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tepat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.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Dua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metode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penggerak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IM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berkinerja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tinggi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yang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populer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dirty="0" err="1">
                <a:latin typeface="Josefin Slab Thin"/>
                <a:ea typeface="Josefin Slab Thin"/>
                <a:cs typeface="Josefin Slab Thin"/>
                <a:sym typeface="Josefin Slab Thin"/>
              </a:rPr>
              <a:t>adalah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 </a:t>
            </a:r>
            <a:r>
              <a:rPr lang="en-ID" b="1" dirty="0">
                <a:latin typeface="Josefin Slab Thin"/>
                <a:ea typeface="Josefin Slab Thin"/>
                <a:cs typeface="Josefin Slab Thin"/>
                <a:sym typeface="Josefin Slab Thin"/>
              </a:rPr>
              <a:t>Field Oriented Control (FOC) </a:t>
            </a:r>
            <a:r>
              <a:rPr lang="en-ID" dirty="0">
                <a:latin typeface="Josefin Slab Thin"/>
                <a:ea typeface="Josefin Slab Thin"/>
                <a:cs typeface="Josefin Slab Thin"/>
                <a:sym typeface="Josefin Slab Thin"/>
              </a:rPr>
              <a:t>dan Direct Torque Control (DTC) </a:t>
            </a:r>
            <a:endParaRPr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ctrTitle"/>
          </p:nvPr>
        </p:nvSpPr>
        <p:spPr>
          <a:xfrm>
            <a:off x="64511" y="1557866"/>
            <a:ext cx="3867300" cy="727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Motor Induksi</a:t>
            </a:r>
            <a:endParaRPr dirty="0"/>
          </a:p>
        </p:txBody>
      </p:sp>
      <p:sp>
        <p:nvSpPr>
          <p:cNvPr id="392" name="Google Shape;392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Dasar Teori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F2471-2AD5-47D3-8CFC-E025CA82AE9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20" y="218085"/>
            <a:ext cx="3213735" cy="170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0828D-9009-4BD8-821C-B6DCD730795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79" y="1918615"/>
            <a:ext cx="3218815" cy="123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F8BB6-D80C-49F7-B783-93F5B3D216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19879" y="3156230"/>
            <a:ext cx="3526155" cy="15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924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's Thesis by Slidesgo">
  <a:themeElements>
    <a:clrScheme name="Simple Light">
      <a:dk1>
        <a:srgbClr val="FFEFEC"/>
      </a:dk1>
      <a:lt1>
        <a:srgbClr val="1C4587"/>
      </a:lt1>
      <a:dk2>
        <a:srgbClr val="E06666"/>
      </a:dk2>
      <a:lt2>
        <a:srgbClr val="A6B8BF"/>
      </a:lt2>
      <a:accent1>
        <a:srgbClr val="FFEFEC"/>
      </a:accent1>
      <a:accent2>
        <a:srgbClr val="1C4587"/>
      </a:accent2>
      <a:accent3>
        <a:srgbClr val="E06666"/>
      </a:accent3>
      <a:accent4>
        <a:srgbClr val="A6B8BF"/>
      </a:accent4>
      <a:accent5>
        <a:srgbClr val="FFEFEC"/>
      </a:accent5>
      <a:accent6>
        <a:srgbClr val="1C4587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SKML</Template>
  <TotalTime>205</TotalTime>
  <Words>3189</Words>
  <Application>Microsoft Office PowerPoint</Application>
  <PresentationFormat>On-screen Show (16:9)</PresentationFormat>
  <Paragraphs>374</Paragraphs>
  <Slides>84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Josefin Slab Thin</vt:lpstr>
      <vt:lpstr>Josefin Sans</vt:lpstr>
      <vt:lpstr>Josefin Sans Thin</vt:lpstr>
      <vt:lpstr>Fira Sans Extra Condensed Medium</vt:lpstr>
      <vt:lpstr>Arial</vt:lpstr>
      <vt:lpstr>Calibri</vt:lpstr>
      <vt:lpstr>Times New Roman</vt:lpstr>
      <vt:lpstr>Josefin Slab</vt:lpstr>
      <vt:lpstr>Master's Thesis by Slidesgo</vt:lpstr>
      <vt:lpstr>TINJAUAN DAN INVESTIGASI ATURAN SIMPLIFIED LOGIC DARI FUZZY LOGIC SPEED CONTROLLER PADA MOTOR INDUKSI BERKINERJA TINGGI</vt:lpstr>
      <vt:lpstr>PAPER REFERENSI</vt:lpstr>
      <vt:lpstr>Simulasi dan Analisis</vt:lpstr>
      <vt:lpstr>Pendahuluan</vt:lpstr>
      <vt:lpstr>Abstrak</vt:lpstr>
      <vt:lpstr>Latar Belakang</vt:lpstr>
      <vt:lpstr>Latar Belakang</vt:lpstr>
      <vt:lpstr>Dasar Teori</vt:lpstr>
      <vt:lpstr>Motor Induksi</vt:lpstr>
      <vt:lpstr>Motor Induksi</vt:lpstr>
      <vt:lpstr>Vector Control</vt:lpstr>
      <vt:lpstr>Transformasi Clarke Park</vt:lpstr>
      <vt:lpstr>Fuzzy Logic Controller</vt:lpstr>
      <vt:lpstr>Fuzzification - MF</vt:lpstr>
      <vt:lpstr>Fuzzification - DOM</vt:lpstr>
      <vt:lpstr>Rule Base</vt:lpstr>
      <vt:lpstr>Inference Engine</vt:lpstr>
      <vt:lpstr>Defuzzification</vt:lpstr>
      <vt:lpstr>Sinusoidal PWM</vt:lpstr>
      <vt:lpstr>Sinusoidal PWM</vt:lpstr>
      <vt:lpstr>Simulasi</vt:lpstr>
      <vt:lpstr>Simulasi</vt:lpstr>
      <vt:lpstr>FLC Model</vt:lpstr>
      <vt:lpstr>Fungsi Keangotaan</vt:lpstr>
      <vt:lpstr>Sintesa + Simplifikasi</vt:lpstr>
      <vt:lpstr>Rule Base Sintesa</vt:lpstr>
      <vt:lpstr>Rule Base Sintesa</vt:lpstr>
      <vt:lpstr>PowerPoint Presentation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Simulasi</vt:lpstr>
      <vt:lpstr>Kesimpulan</vt:lpstr>
      <vt:lpstr>Kesimpulan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AND INVESTIGATION OF SIMPLIFIED RULES FUZZY LOGIC SPEED CONTROLLER OF HIGH PERFORMANCE INDUCTION MOTOR DRIVES</dc:title>
  <dc:creator>Hansel Matthew</dc:creator>
  <cp:lastModifiedBy>Hansel Matthew</cp:lastModifiedBy>
  <cp:revision>26</cp:revision>
  <dcterms:created xsi:type="dcterms:W3CDTF">2021-07-02T15:03:44Z</dcterms:created>
  <dcterms:modified xsi:type="dcterms:W3CDTF">2021-07-03T03:00:19Z</dcterms:modified>
</cp:coreProperties>
</file>